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8" r:id="rId16"/>
    <p:sldId id="280" r:id="rId17"/>
    <p:sldId id="270" r:id="rId18"/>
    <p:sldId id="271" r:id="rId19"/>
    <p:sldId id="272" r:id="rId20"/>
    <p:sldId id="273" r:id="rId21"/>
    <p:sldId id="274" r:id="rId22"/>
    <p:sldId id="279" r:id="rId23"/>
    <p:sldId id="275" r:id="rId24"/>
    <p:sldId id="276" r:id="rId25"/>
    <p:sldId id="286" r:id="rId26"/>
    <p:sldId id="288" r:id="rId27"/>
    <p:sldId id="287" r:id="rId28"/>
    <p:sldId id="289" r:id="rId29"/>
    <p:sldId id="290" r:id="rId30"/>
    <p:sldId id="291" r:id="rId31"/>
    <p:sldId id="285" r:id="rId32"/>
    <p:sldId id="282" r:id="rId33"/>
    <p:sldId id="284" r:id="rId34"/>
    <p:sldId id="292" r:id="rId35"/>
    <p:sldId id="293" r:id="rId36"/>
    <p:sldId id="283" r:id="rId37"/>
    <p:sldId id="281" r:id="rId38"/>
    <p:sldId id="294" r:id="rId39"/>
    <p:sldId id="295" r:id="rId40"/>
    <p:sldId id="296" r:id="rId41"/>
    <p:sldId id="297" r:id="rId42"/>
    <p:sldId id="298" r:id="rId43"/>
    <p:sldId id="299" r:id="rId44"/>
    <p:sldId id="300" r:id="rId45"/>
    <p:sldId id="277" r:id="rId46"/>
  </p:sldIdLst>
  <p:sldSz cx="9144000" cy="5143500" type="screen16x9"/>
  <p:notesSz cx="6858000" cy="9144000"/>
  <p:embeddedFontLst>
    <p:embeddedFont>
      <p:font typeface="Open Sans SemiBold" charset="0"/>
      <p:regular r:id="rId48"/>
      <p:bold r:id="rId49"/>
      <p:italic r:id="rId50"/>
      <p:boldItalic r:id="rId51"/>
    </p:embeddedFont>
    <p:embeddedFont>
      <p:font typeface="Fira Sans" charset="0"/>
      <p:regular r:id="rId52"/>
      <p:bold r:id="rId53"/>
      <p:italic r:id="rId54"/>
      <p:boldItalic r:id="rId55"/>
    </p:embeddedFont>
    <p:embeddedFont>
      <p:font typeface="Archivo Black" charset="0"/>
      <p:regular r:id="rId56"/>
    </p:embeddedFont>
    <p:embeddedFont>
      <p:font typeface="Work Sans" charset="0"/>
      <p:regular r:id="rId57"/>
      <p:bold r:id="rId58"/>
      <p:italic r:id="rId59"/>
      <p:boldItalic r:id="rId60"/>
    </p:embeddedFont>
    <p:embeddedFont>
      <p:font typeface="EB Garamond" charset="0"/>
      <p:regular r:id="rId61"/>
      <p:bold r:id="rId62"/>
      <p:italic r:id="rId63"/>
      <p:boldItalic r:id="rId64"/>
    </p:embeddedFont>
    <p:embeddedFont>
      <p:font typeface="Lato" pitchFamily="34" charset="0"/>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28" autoAdjust="0"/>
  </p:normalViewPr>
  <p:slideViewPr>
    <p:cSldViewPr>
      <p:cViewPr>
        <p:scale>
          <a:sx n="96" d="100"/>
          <a:sy n="96" d="100"/>
        </p:scale>
        <p:origin x="-822" y="-3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5380565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7" name="Google Shape;27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smtClean="0"/>
              <a:t>Node * because here</a:t>
            </a:r>
            <a:r>
              <a:rPr lang="en-US" baseline="0" dirty="0" smtClean="0"/>
              <a:t> we have a new data type we want to create a pointer with it.</a:t>
            </a:r>
          </a:p>
          <a:p>
            <a:pPr marL="0" lvl="0" indent="0" algn="l" rtl="0">
              <a:lnSpc>
                <a:spcPct val="100000"/>
              </a:lnSpc>
              <a:spcBef>
                <a:spcPts val="0"/>
              </a:spcBef>
              <a:spcAft>
                <a:spcPts val="0"/>
              </a:spcAft>
              <a:buSzPts val="1100"/>
              <a:buNone/>
            </a:pPr>
            <a:r>
              <a:rPr lang="en-US" baseline="0" dirty="0" smtClean="0"/>
              <a:t>N=n-&gt;next to store the address of the new address </a:t>
            </a:r>
            <a:r>
              <a:rPr lang="en-US" baseline="0" smtClean="0"/>
              <a:t>of pointer.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4" name="Google Shape;34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 name="Google Shape;21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94657" y="254012"/>
            <a:ext cx="8471057" cy="4635473"/>
            <a:chOff x="1075213" y="539400"/>
            <a:chExt cx="6657019" cy="4064778"/>
          </a:xfrm>
        </p:grpSpPr>
        <p:sp>
          <p:nvSpPr>
            <p:cNvPr id="10" name="Google Shape;10;p2"/>
            <p:cNvSpPr/>
            <p:nvPr/>
          </p:nvSpPr>
          <p:spPr>
            <a:xfrm>
              <a:off x="1439819" y="539400"/>
              <a:ext cx="6292400" cy="4064778"/>
            </a:xfrm>
            <a:custGeom>
              <a:avLst/>
              <a:gdLst/>
              <a:ahLst/>
              <a:cxnLst/>
              <a:rect l="l" t="t" r="r" b="b"/>
              <a:pathLst>
                <a:path w="89712" h="62348" extrusionOk="0">
                  <a:moveTo>
                    <a:pt x="1" y="0"/>
                  </a:moveTo>
                  <a:lnTo>
                    <a:pt x="1" y="58194"/>
                  </a:lnTo>
                  <a:cubicBezTo>
                    <a:pt x="1" y="60477"/>
                    <a:pt x="1856" y="62347"/>
                    <a:pt x="4153" y="62347"/>
                  </a:cubicBezTo>
                  <a:lnTo>
                    <a:pt x="85559" y="62347"/>
                  </a:lnTo>
                  <a:cubicBezTo>
                    <a:pt x="87855" y="62347"/>
                    <a:pt x="89712" y="60477"/>
                    <a:pt x="89712" y="58194"/>
                  </a:cubicBezTo>
                  <a:lnTo>
                    <a:pt x="897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1439875" y="3963125"/>
              <a:ext cx="6292357" cy="260920"/>
            </a:xfrm>
            <a:custGeom>
              <a:avLst/>
              <a:gdLst/>
              <a:ahLst/>
              <a:cxnLst/>
              <a:rect l="l" t="t" r="r" b="b"/>
              <a:pathLst>
                <a:path w="90619" h="4002" extrusionOk="0">
                  <a:moveTo>
                    <a:pt x="15" y="1"/>
                  </a:moveTo>
                  <a:lnTo>
                    <a:pt x="0" y="14"/>
                  </a:lnTo>
                  <a:lnTo>
                    <a:pt x="0" y="3974"/>
                  </a:lnTo>
                  <a:cubicBezTo>
                    <a:pt x="0" y="3988"/>
                    <a:pt x="15" y="4002"/>
                    <a:pt x="15" y="4002"/>
                  </a:cubicBezTo>
                  <a:lnTo>
                    <a:pt x="90606" y="4002"/>
                  </a:lnTo>
                  <a:cubicBezTo>
                    <a:pt x="90606" y="4002"/>
                    <a:pt x="90619" y="3988"/>
                    <a:pt x="90619" y="3974"/>
                  </a:cubicBezTo>
                  <a:lnTo>
                    <a:pt x="90619" y="14"/>
                  </a:lnTo>
                  <a:lnTo>
                    <a:pt x="9060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a:off x="1439819" y="860291"/>
              <a:ext cx="6292400" cy="53004"/>
            </a:xfrm>
            <a:custGeom>
              <a:avLst/>
              <a:gdLst/>
              <a:ahLst/>
              <a:cxnLst/>
              <a:rect l="l" t="t" r="r" b="b"/>
              <a:pathLst>
                <a:path w="89712" h="813" extrusionOk="0">
                  <a:moveTo>
                    <a:pt x="1" y="1"/>
                  </a:moveTo>
                  <a:lnTo>
                    <a:pt x="1" y="813"/>
                  </a:lnTo>
                  <a:lnTo>
                    <a:pt x="89712" y="813"/>
                  </a:lnTo>
                  <a:lnTo>
                    <a:pt x="8971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1075213" y="1086258"/>
              <a:ext cx="364658" cy="339862"/>
            </a:xfrm>
            <a:custGeom>
              <a:avLst/>
              <a:gdLst/>
              <a:ahLst/>
              <a:cxnLst/>
              <a:rect l="l" t="t" r="r" b="b"/>
              <a:pathLst>
                <a:path w="5199" h="5213" extrusionOk="0">
                  <a:moveTo>
                    <a:pt x="1" y="0"/>
                  </a:moveTo>
                  <a:lnTo>
                    <a:pt x="1733" y="2613"/>
                  </a:lnTo>
                  <a:lnTo>
                    <a:pt x="1" y="5212"/>
                  </a:lnTo>
                  <a:lnTo>
                    <a:pt x="5199" y="5212"/>
                  </a:lnTo>
                  <a:lnTo>
                    <a:pt x="5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
          <p:cNvSpPr txBox="1">
            <a:spLocks noGrp="1"/>
          </p:cNvSpPr>
          <p:nvPr>
            <p:ph type="ctrTitle"/>
          </p:nvPr>
        </p:nvSpPr>
        <p:spPr>
          <a:xfrm>
            <a:off x="1429200" y="1147925"/>
            <a:ext cx="6285600" cy="20331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7200">
                <a:solidFill>
                  <a:schemeClr val="accent4"/>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2083581" y="3257225"/>
            <a:ext cx="5060400" cy="47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6"/>
        <p:cNvGrpSpPr/>
        <p:nvPr/>
      </p:nvGrpSpPr>
      <p:grpSpPr>
        <a:xfrm>
          <a:off x="0" y="0"/>
          <a:ext cx="0" cy="0"/>
          <a:chOff x="0" y="0"/>
          <a:chExt cx="0" cy="0"/>
        </a:xfrm>
      </p:grpSpPr>
      <p:grpSp>
        <p:nvGrpSpPr>
          <p:cNvPr id="17" name="Google Shape;17;p3"/>
          <p:cNvGrpSpPr/>
          <p:nvPr/>
        </p:nvGrpSpPr>
        <p:grpSpPr>
          <a:xfrm>
            <a:off x="430057" y="258025"/>
            <a:ext cx="8135676" cy="4651490"/>
            <a:chOff x="430057" y="258025"/>
            <a:chExt cx="8135676" cy="4651490"/>
          </a:xfrm>
        </p:grpSpPr>
        <p:sp>
          <p:nvSpPr>
            <p:cNvPr id="18" name="Google Shape;18;p3"/>
            <p:cNvSpPr/>
            <p:nvPr/>
          </p:nvSpPr>
          <p:spPr>
            <a:xfrm>
              <a:off x="853474" y="468325"/>
              <a:ext cx="7437059" cy="4333887"/>
            </a:xfrm>
            <a:custGeom>
              <a:avLst/>
              <a:gdLst/>
              <a:ahLst/>
              <a:cxnLst/>
              <a:rect l="l" t="t" r="r" b="b"/>
              <a:pathLst>
                <a:path w="267785" h="179904" extrusionOk="0">
                  <a:moveTo>
                    <a:pt x="1" y="1"/>
                  </a:moveTo>
                  <a:lnTo>
                    <a:pt x="1" y="179903"/>
                  </a:lnTo>
                  <a:lnTo>
                    <a:pt x="267784" y="179903"/>
                  </a:lnTo>
                  <a:lnTo>
                    <a:pt x="26778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
            <p:cNvSpPr/>
            <p:nvPr/>
          </p:nvSpPr>
          <p:spPr>
            <a:xfrm>
              <a:off x="578275" y="258025"/>
              <a:ext cx="7987458" cy="4651490"/>
            </a:xfrm>
            <a:custGeom>
              <a:avLst/>
              <a:gdLst/>
              <a:ahLst/>
              <a:cxnLst/>
              <a:rect l="l" t="t" r="r" b="b"/>
              <a:pathLst>
                <a:path w="285700" h="193088" extrusionOk="0">
                  <a:moveTo>
                    <a:pt x="276042" y="8731"/>
                  </a:moveTo>
                  <a:lnTo>
                    <a:pt x="276042" y="147738"/>
                  </a:lnTo>
                  <a:lnTo>
                    <a:pt x="276042" y="184337"/>
                  </a:lnTo>
                  <a:lnTo>
                    <a:pt x="9657" y="184337"/>
                  </a:lnTo>
                  <a:lnTo>
                    <a:pt x="9657" y="8731"/>
                  </a:lnTo>
                  <a:close/>
                  <a:moveTo>
                    <a:pt x="9618" y="1"/>
                  </a:moveTo>
                  <a:cubicBezTo>
                    <a:pt x="4317" y="1"/>
                    <a:pt x="0" y="3509"/>
                    <a:pt x="0" y="7845"/>
                  </a:cubicBezTo>
                  <a:lnTo>
                    <a:pt x="0" y="185224"/>
                  </a:lnTo>
                  <a:cubicBezTo>
                    <a:pt x="0" y="189560"/>
                    <a:pt x="4317" y="193087"/>
                    <a:pt x="9618" y="193087"/>
                  </a:cubicBezTo>
                  <a:lnTo>
                    <a:pt x="276082" y="193087"/>
                  </a:lnTo>
                  <a:cubicBezTo>
                    <a:pt x="281384" y="193087"/>
                    <a:pt x="285700" y="189560"/>
                    <a:pt x="285700" y="185224"/>
                  </a:cubicBezTo>
                  <a:lnTo>
                    <a:pt x="285700" y="7845"/>
                  </a:lnTo>
                  <a:cubicBezTo>
                    <a:pt x="285700" y="3509"/>
                    <a:pt x="281384" y="1"/>
                    <a:pt x="276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 name="Google Shape;20;p3"/>
            <p:cNvGrpSpPr/>
            <p:nvPr/>
          </p:nvGrpSpPr>
          <p:grpSpPr>
            <a:xfrm>
              <a:off x="1180883" y="1223796"/>
              <a:ext cx="6782241" cy="3150215"/>
              <a:chOff x="5746702" y="1303655"/>
              <a:chExt cx="3391799" cy="3150215"/>
            </a:xfrm>
          </p:grpSpPr>
          <p:grpSp>
            <p:nvGrpSpPr>
              <p:cNvPr id="21" name="Google Shape;21;p3"/>
              <p:cNvGrpSpPr/>
              <p:nvPr/>
            </p:nvGrpSpPr>
            <p:grpSpPr>
              <a:xfrm>
                <a:off x="5746702" y="3144189"/>
                <a:ext cx="3391799" cy="1309681"/>
                <a:chOff x="4944009" y="1147678"/>
                <a:chExt cx="3391799" cy="3153578"/>
              </a:xfrm>
            </p:grpSpPr>
            <p:sp>
              <p:nvSpPr>
                <p:cNvPr id="22" name="Google Shape;22;p3"/>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3"/>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 name="Google Shape;40;p3"/>
            <p:cNvGrpSpPr/>
            <p:nvPr/>
          </p:nvGrpSpPr>
          <p:grpSpPr>
            <a:xfrm rot="-5400000">
              <a:off x="689759" y="3827440"/>
              <a:ext cx="183301" cy="702706"/>
              <a:chOff x="1506468" y="154140"/>
              <a:chExt cx="183301" cy="702706"/>
            </a:xfrm>
          </p:grpSpPr>
          <p:sp>
            <p:nvSpPr>
              <p:cNvPr id="41" name="Google Shape;41;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 name="Google Shape;43;p3"/>
            <p:cNvGrpSpPr/>
            <p:nvPr/>
          </p:nvGrpSpPr>
          <p:grpSpPr>
            <a:xfrm rot="-5400000">
              <a:off x="689760" y="3029928"/>
              <a:ext cx="183301" cy="702706"/>
              <a:chOff x="1506468" y="154140"/>
              <a:chExt cx="183301" cy="702706"/>
            </a:xfrm>
          </p:grpSpPr>
          <p:sp>
            <p:nvSpPr>
              <p:cNvPr id="44" name="Google Shape;44;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 name="Google Shape;46;p3"/>
            <p:cNvGrpSpPr/>
            <p:nvPr/>
          </p:nvGrpSpPr>
          <p:grpSpPr>
            <a:xfrm rot="-5400000">
              <a:off x="689760" y="2232415"/>
              <a:ext cx="183301" cy="702706"/>
              <a:chOff x="1506468" y="154140"/>
              <a:chExt cx="183301" cy="702706"/>
            </a:xfrm>
          </p:grpSpPr>
          <p:sp>
            <p:nvSpPr>
              <p:cNvPr id="47" name="Google Shape;47;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 name="Google Shape;49;p3"/>
            <p:cNvGrpSpPr/>
            <p:nvPr/>
          </p:nvGrpSpPr>
          <p:grpSpPr>
            <a:xfrm rot="-5400000">
              <a:off x="689760" y="1434903"/>
              <a:ext cx="183301" cy="702706"/>
              <a:chOff x="1506468" y="154140"/>
              <a:chExt cx="183301" cy="702706"/>
            </a:xfrm>
          </p:grpSpPr>
          <p:sp>
            <p:nvSpPr>
              <p:cNvPr id="50" name="Google Shape;50;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 name="Google Shape;52;p3"/>
            <p:cNvGrpSpPr/>
            <p:nvPr/>
          </p:nvGrpSpPr>
          <p:grpSpPr>
            <a:xfrm rot="-5400000">
              <a:off x="689760" y="637390"/>
              <a:ext cx="183301" cy="702706"/>
              <a:chOff x="1506468" y="154140"/>
              <a:chExt cx="183301" cy="702706"/>
            </a:xfrm>
          </p:grpSpPr>
          <p:sp>
            <p:nvSpPr>
              <p:cNvPr id="53" name="Google Shape;53;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55"/>
        <p:cNvGrpSpPr/>
        <p:nvPr/>
      </p:nvGrpSpPr>
      <p:grpSpPr>
        <a:xfrm>
          <a:off x="0" y="0"/>
          <a:ext cx="0" cy="0"/>
          <a:chOff x="0" y="0"/>
          <a:chExt cx="0" cy="0"/>
        </a:xfrm>
      </p:grpSpPr>
      <p:grpSp>
        <p:nvGrpSpPr>
          <p:cNvPr id="56" name="Google Shape;56;p4"/>
          <p:cNvGrpSpPr/>
          <p:nvPr/>
        </p:nvGrpSpPr>
        <p:grpSpPr>
          <a:xfrm flipH="1">
            <a:off x="559419" y="254025"/>
            <a:ext cx="8471057" cy="4635473"/>
            <a:chOff x="1075213" y="539400"/>
            <a:chExt cx="6657019" cy="4064778"/>
          </a:xfrm>
        </p:grpSpPr>
        <p:sp>
          <p:nvSpPr>
            <p:cNvPr id="57" name="Google Shape;57;p4"/>
            <p:cNvSpPr/>
            <p:nvPr/>
          </p:nvSpPr>
          <p:spPr>
            <a:xfrm>
              <a:off x="1439819" y="539400"/>
              <a:ext cx="6292400" cy="4064778"/>
            </a:xfrm>
            <a:custGeom>
              <a:avLst/>
              <a:gdLst/>
              <a:ahLst/>
              <a:cxnLst/>
              <a:rect l="l" t="t" r="r" b="b"/>
              <a:pathLst>
                <a:path w="89712" h="62348" extrusionOk="0">
                  <a:moveTo>
                    <a:pt x="1" y="0"/>
                  </a:moveTo>
                  <a:lnTo>
                    <a:pt x="1" y="58194"/>
                  </a:lnTo>
                  <a:cubicBezTo>
                    <a:pt x="1" y="60477"/>
                    <a:pt x="1856" y="62347"/>
                    <a:pt x="4153" y="62347"/>
                  </a:cubicBezTo>
                  <a:lnTo>
                    <a:pt x="85559" y="62347"/>
                  </a:lnTo>
                  <a:cubicBezTo>
                    <a:pt x="87855" y="62347"/>
                    <a:pt x="89712" y="60477"/>
                    <a:pt x="89712" y="58194"/>
                  </a:cubicBezTo>
                  <a:lnTo>
                    <a:pt x="8971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
            <p:cNvSpPr/>
            <p:nvPr/>
          </p:nvSpPr>
          <p:spPr>
            <a:xfrm>
              <a:off x="1439875" y="3963125"/>
              <a:ext cx="6292357" cy="260920"/>
            </a:xfrm>
            <a:custGeom>
              <a:avLst/>
              <a:gdLst/>
              <a:ahLst/>
              <a:cxnLst/>
              <a:rect l="l" t="t" r="r" b="b"/>
              <a:pathLst>
                <a:path w="90619" h="4002" extrusionOk="0">
                  <a:moveTo>
                    <a:pt x="15" y="1"/>
                  </a:moveTo>
                  <a:lnTo>
                    <a:pt x="0" y="14"/>
                  </a:lnTo>
                  <a:lnTo>
                    <a:pt x="0" y="3974"/>
                  </a:lnTo>
                  <a:cubicBezTo>
                    <a:pt x="0" y="3988"/>
                    <a:pt x="15" y="4002"/>
                    <a:pt x="15" y="4002"/>
                  </a:cubicBezTo>
                  <a:lnTo>
                    <a:pt x="90606" y="4002"/>
                  </a:lnTo>
                  <a:cubicBezTo>
                    <a:pt x="90606" y="4002"/>
                    <a:pt x="90619" y="3988"/>
                    <a:pt x="90619" y="3974"/>
                  </a:cubicBezTo>
                  <a:lnTo>
                    <a:pt x="90619" y="14"/>
                  </a:lnTo>
                  <a:lnTo>
                    <a:pt x="9060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
            <p:cNvSpPr/>
            <p:nvPr/>
          </p:nvSpPr>
          <p:spPr>
            <a:xfrm>
              <a:off x="1075213" y="1086258"/>
              <a:ext cx="364658" cy="339862"/>
            </a:xfrm>
            <a:custGeom>
              <a:avLst/>
              <a:gdLst/>
              <a:ahLst/>
              <a:cxnLst/>
              <a:rect l="l" t="t" r="r" b="b"/>
              <a:pathLst>
                <a:path w="5199" h="5213" extrusionOk="0">
                  <a:moveTo>
                    <a:pt x="1" y="0"/>
                  </a:moveTo>
                  <a:lnTo>
                    <a:pt x="1733" y="2613"/>
                  </a:lnTo>
                  <a:lnTo>
                    <a:pt x="1" y="5212"/>
                  </a:lnTo>
                  <a:lnTo>
                    <a:pt x="5199" y="5212"/>
                  </a:lnTo>
                  <a:lnTo>
                    <a:pt x="5199"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 name="Google Shape;60;p4"/>
          <p:cNvSpPr txBox="1">
            <a:spLocks noGrp="1"/>
          </p:cNvSpPr>
          <p:nvPr>
            <p:ph type="title"/>
          </p:nvPr>
        </p:nvSpPr>
        <p:spPr>
          <a:xfrm>
            <a:off x="2424600" y="691812"/>
            <a:ext cx="4294800" cy="87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500"/>
              <a:buNone/>
              <a:defRPr sz="7200">
                <a:solidFill>
                  <a:schemeClr val="accent4"/>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1" name="Google Shape;61;p4"/>
          <p:cNvSpPr txBox="1">
            <a:spLocks noGrp="1"/>
          </p:cNvSpPr>
          <p:nvPr>
            <p:ph type="subTitle" idx="1"/>
          </p:nvPr>
        </p:nvSpPr>
        <p:spPr>
          <a:xfrm>
            <a:off x="2854650" y="1662750"/>
            <a:ext cx="3434700" cy="135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2" name="Google Shape;62;p4"/>
          <p:cNvSpPr txBox="1"/>
          <p:nvPr/>
        </p:nvSpPr>
        <p:spPr>
          <a:xfrm>
            <a:off x="2561675" y="3575475"/>
            <a:ext cx="4000500" cy="572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1000"/>
              <a:buFont typeface="Arial"/>
              <a:buNone/>
            </a:pPr>
            <a:r>
              <a:rPr lang="en-US" sz="1000" b="0" i="0" u="none" strike="noStrike" cap="none">
                <a:solidFill>
                  <a:srgbClr val="FFFFFF"/>
                </a:solidFill>
                <a:latin typeface="Fira Sans"/>
                <a:ea typeface="Fira Sans"/>
                <a:cs typeface="Fira Sans"/>
                <a:sym typeface="Fira Sans"/>
              </a:rPr>
              <a:t>CREDITS: This presentation template was created by </a:t>
            </a:r>
            <a:r>
              <a:rPr lang="en-US" sz="1000" b="1" i="0" u="none" strike="noStrike" cap="none">
                <a:solidFill>
                  <a:schemeClr val="hlink"/>
                </a:solidFill>
                <a:uFill>
                  <a:noFill/>
                </a:uFill>
                <a:latin typeface="Fira Sans"/>
                <a:ea typeface="Fira Sans"/>
                <a:cs typeface="Fira Sans"/>
                <a:sym typeface="Fira Sans"/>
                <a:hlinkClick r:id="rId2"/>
              </a:rPr>
              <a:t>Slidesgo</a:t>
            </a:r>
            <a:r>
              <a:rPr lang="en-US" sz="1000" b="0" i="0" u="none" strike="noStrike" cap="none">
                <a:solidFill>
                  <a:srgbClr val="FFFFFF"/>
                </a:solidFill>
                <a:latin typeface="Fira Sans"/>
                <a:ea typeface="Fira Sans"/>
                <a:cs typeface="Fira Sans"/>
                <a:sym typeface="Fira Sans"/>
              </a:rPr>
              <a:t>, including icons by </a:t>
            </a:r>
            <a:r>
              <a:rPr lang="en-US" sz="1000" b="1" i="0" u="none" strike="noStrike" cap="none">
                <a:solidFill>
                  <a:schemeClr val="hlink"/>
                </a:solidFill>
                <a:uFill>
                  <a:noFill/>
                </a:uFill>
                <a:latin typeface="Fira Sans"/>
                <a:ea typeface="Fira Sans"/>
                <a:cs typeface="Fira Sans"/>
                <a:sym typeface="Fira Sans"/>
                <a:hlinkClick r:id="rId3"/>
              </a:rPr>
              <a:t>Flaticon</a:t>
            </a:r>
            <a:r>
              <a:rPr lang="en-US" sz="1000" b="0" i="0" u="none" strike="noStrike" cap="none">
                <a:solidFill>
                  <a:srgbClr val="FFFFFF"/>
                </a:solidFill>
                <a:latin typeface="Fira Sans"/>
                <a:ea typeface="Fira Sans"/>
                <a:cs typeface="Fira Sans"/>
                <a:sym typeface="Fira Sans"/>
              </a:rPr>
              <a:t>, and infographics &amp; images by </a:t>
            </a:r>
            <a:r>
              <a:rPr lang="en-US" sz="1000" b="1" i="0" u="none" strike="noStrike" cap="none">
                <a:solidFill>
                  <a:schemeClr val="hlink"/>
                </a:solidFill>
                <a:uFill>
                  <a:noFill/>
                </a:uFill>
                <a:latin typeface="Fira Sans"/>
                <a:ea typeface="Fira Sans"/>
                <a:cs typeface="Fira Sans"/>
                <a:sym typeface="Fira Sans"/>
                <a:hlinkClick r:id="rId4"/>
              </a:rPr>
              <a:t>Freepik</a:t>
            </a:r>
            <a:r>
              <a:rPr lang="en-US" sz="1000" b="0" i="0" u="none" strike="noStrike" cap="none">
                <a:solidFill>
                  <a:srgbClr val="FFFFFF"/>
                </a:solidFill>
                <a:latin typeface="Fira Sans"/>
                <a:ea typeface="Fira Sans"/>
                <a:cs typeface="Fira Sans"/>
                <a:sym typeface="Fira Sans"/>
              </a:rPr>
              <a:t> </a:t>
            </a:r>
            <a:endParaRPr sz="1000" b="0" i="0" u="none" strike="noStrike" cap="none">
              <a:solidFill>
                <a:srgbClr val="FFFFFF"/>
              </a:solidFill>
              <a:latin typeface="Fira Sans"/>
              <a:ea typeface="Fira Sans"/>
              <a:cs typeface="Fira Sans"/>
              <a:sym typeface="Fira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3"/>
        <p:cNvGrpSpPr/>
        <p:nvPr/>
      </p:nvGrpSpPr>
      <p:grpSpPr>
        <a:xfrm>
          <a:off x="0" y="0"/>
          <a:ext cx="0" cy="0"/>
          <a:chOff x="0" y="0"/>
          <a:chExt cx="0" cy="0"/>
        </a:xfrm>
      </p:grpSpPr>
      <p:grpSp>
        <p:nvGrpSpPr>
          <p:cNvPr id="64" name="Google Shape;64;p5"/>
          <p:cNvGrpSpPr/>
          <p:nvPr/>
        </p:nvGrpSpPr>
        <p:grpSpPr>
          <a:xfrm>
            <a:off x="578275" y="156040"/>
            <a:ext cx="7987458" cy="4833325"/>
            <a:chOff x="578275" y="156040"/>
            <a:chExt cx="7987458" cy="4833325"/>
          </a:xfrm>
        </p:grpSpPr>
        <p:sp>
          <p:nvSpPr>
            <p:cNvPr id="65" name="Google Shape;65;p5"/>
            <p:cNvSpPr/>
            <p:nvPr/>
          </p:nvSpPr>
          <p:spPr>
            <a:xfrm>
              <a:off x="853474" y="548175"/>
              <a:ext cx="7437059" cy="4333887"/>
            </a:xfrm>
            <a:custGeom>
              <a:avLst/>
              <a:gdLst/>
              <a:ahLst/>
              <a:cxnLst/>
              <a:rect l="l" t="t" r="r" b="b"/>
              <a:pathLst>
                <a:path w="267785" h="179904" extrusionOk="0">
                  <a:moveTo>
                    <a:pt x="1" y="1"/>
                  </a:moveTo>
                  <a:lnTo>
                    <a:pt x="1" y="179903"/>
                  </a:lnTo>
                  <a:lnTo>
                    <a:pt x="267784" y="179903"/>
                  </a:lnTo>
                  <a:lnTo>
                    <a:pt x="26778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
            <p:cNvSpPr/>
            <p:nvPr/>
          </p:nvSpPr>
          <p:spPr>
            <a:xfrm>
              <a:off x="578275" y="337875"/>
              <a:ext cx="7987458" cy="4651490"/>
            </a:xfrm>
            <a:custGeom>
              <a:avLst/>
              <a:gdLst/>
              <a:ahLst/>
              <a:cxnLst/>
              <a:rect l="l" t="t" r="r" b="b"/>
              <a:pathLst>
                <a:path w="285700" h="193088" extrusionOk="0">
                  <a:moveTo>
                    <a:pt x="276042" y="8731"/>
                  </a:moveTo>
                  <a:lnTo>
                    <a:pt x="276042" y="147738"/>
                  </a:lnTo>
                  <a:lnTo>
                    <a:pt x="276042" y="184337"/>
                  </a:lnTo>
                  <a:lnTo>
                    <a:pt x="9657" y="184337"/>
                  </a:lnTo>
                  <a:lnTo>
                    <a:pt x="9657" y="8731"/>
                  </a:lnTo>
                  <a:close/>
                  <a:moveTo>
                    <a:pt x="9618" y="1"/>
                  </a:moveTo>
                  <a:cubicBezTo>
                    <a:pt x="4317" y="1"/>
                    <a:pt x="0" y="3509"/>
                    <a:pt x="0" y="7845"/>
                  </a:cubicBezTo>
                  <a:lnTo>
                    <a:pt x="0" y="185224"/>
                  </a:lnTo>
                  <a:cubicBezTo>
                    <a:pt x="0" y="189560"/>
                    <a:pt x="4317" y="193087"/>
                    <a:pt x="9618" y="193087"/>
                  </a:cubicBezTo>
                  <a:lnTo>
                    <a:pt x="276082" y="193087"/>
                  </a:lnTo>
                  <a:cubicBezTo>
                    <a:pt x="281384" y="193087"/>
                    <a:pt x="285700" y="189560"/>
                    <a:pt x="285700" y="185224"/>
                  </a:cubicBezTo>
                  <a:lnTo>
                    <a:pt x="285700" y="7845"/>
                  </a:lnTo>
                  <a:cubicBezTo>
                    <a:pt x="285700" y="3509"/>
                    <a:pt x="281384" y="1"/>
                    <a:pt x="2760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 name="Google Shape;67;p5"/>
            <p:cNvGrpSpPr/>
            <p:nvPr/>
          </p:nvGrpSpPr>
          <p:grpSpPr>
            <a:xfrm>
              <a:off x="1290309" y="156040"/>
              <a:ext cx="183301" cy="702706"/>
              <a:chOff x="1506468" y="154140"/>
              <a:chExt cx="183301" cy="702706"/>
            </a:xfrm>
          </p:grpSpPr>
          <p:sp>
            <p:nvSpPr>
              <p:cNvPr id="68" name="Google Shape;68;p5"/>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 name="Google Shape;70;p5"/>
            <p:cNvGrpSpPr/>
            <p:nvPr/>
          </p:nvGrpSpPr>
          <p:grpSpPr>
            <a:xfrm>
              <a:off x="2087821" y="156040"/>
              <a:ext cx="183301" cy="702706"/>
              <a:chOff x="1506468" y="154140"/>
              <a:chExt cx="183301" cy="702706"/>
            </a:xfrm>
          </p:grpSpPr>
          <p:sp>
            <p:nvSpPr>
              <p:cNvPr id="71" name="Google Shape;71;p5"/>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5"/>
            <p:cNvGrpSpPr/>
            <p:nvPr/>
          </p:nvGrpSpPr>
          <p:grpSpPr>
            <a:xfrm>
              <a:off x="2885334" y="156040"/>
              <a:ext cx="183301" cy="702706"/>
              <a:chOff x="1506468" y="154140"/>
              <a:chExt cx="183301" cy="702706"/>
            </a:xfrm>
          </p:grpSpPr>
          <p:sp>
            <p:nvSpPr>
              <p:cNvPr id="74" name="Google Shape;74;p5"/>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6" name="Google Shape;76;p5"/>
            <p:cNvGrpSpPr/>
            <p:nvPr/>
          </p:nvGrpSpPr>
          <p:grpSpPr>
            <a:xfrm>
              <a:off x="3682846" y="156040"/>
              <a:ext cx="183301" cy="702706"/>
              <a:chOff x="1506468" y="154140"/>
              <a:chExt cx="183301" cy="702706"/>
            </a:xfrm>
          </p:grpSpPr>
          <p:sp>
            <p:nvSpPr>
              <p:cNvPr id="77" name="Google Shape;77;p5"/>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9" name="Google Shape;79;p5"/>
            <p:cNvGrpSpPr/>
            <p:nvPr/>
          </p:nvGrpSpPr>
          <p:grpSpPr>
            <a:xfrm>
              <a:off x="4480359" y="156040"/>
              <a:ext cx="183301" cy="702706"/>
              <a:chOff x="1506468" y="154140"/>
              <a:chExt cx="183301" cy="702706"/>
            </a:xfrm>
          </p:grpSpPr>
          <p:sp>
            <p:nvSpPr>
              <p:cNvPr id="80" name="Google Shape;80;p5"/>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5"/>
            <p:cNvGrpSpPr/>
            <p:nvPr/>
          </p:nvGrpSpPr>
          <p:grpSpPr>
            <a:xfrm>
              <a:off x="5277871" y="156040"/>
              <a:ext cx="183301" cy="702706"/>
              <a:chOff x="1506468" y="154140"/>
              <a:chExt cx="183301" cy="702706"/>
            </a:xfrm>
          </p:grpSpPr>
          <p:sp>
            <p:nvSpPr>
              <p:cNvPr id="83" name="Google Shape;83;p5"/>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5" name="Google Shape;85;p5"/>
            <p:cNvGrpSpPr/>
            <p:nvPr/>
          </p:nvGrpSpPr>
          <p:grpSpPr>
            <a:xfrm>
              <a:off x="6075384" y="156040"/>
              <a:ext cx="183301" cy="702706"/>
              <a:chOff x="1506468" y="154140"/>
              <a:chExt cx="183301" cy="702706"/>
            </a:xfrm>
          </p:grpSpPr>
          <p:sp>
            <p:nvSpPr>
              <p:cNvPr id="86" name="Google Shape;86;p5"/>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5"/>
            <p:cNvGrpSpPr/>
            <p:nvPr/>
          </p:nvGrpSpPr>
          <p:grpSpPr>
            <a:xfrm>
              <a:off x="6872896" y="156040"/>
              <a:ext cx="183301" cy="702706"/>
              <a:chOff x="1506468" y="154140"/>
              <a:chExt cx="183301" cy="702706"/>
            </a:xfrm>
          </p:grpSpPr>
          <p:sp>
            <p:nvSpPr>
              <p:cNvPr id="89" name="Google Shape;89;p5"/>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 name="Google Shape;91;p5"/>
            <p:cNvGrpSpPr/>
            <p:nvPr/>
          </p:nvGrpSpPr>
          <p:grpSpPr>
            <a:xfrm>
              <a:off x="7670409" y="156040"/>
              <a:ext cx="183301" cy="702706"/>
              <a:chOff x="1506468" y="154140"/>
              <a:chExt cx="183301" cy="702706"/>
            </a:xfrm>
          </p:grpSpPr>
          <p:sp>
            <p:nvSpPr>
              <p:cNvPr id="92" name="Google Shape;92;p5"/>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 name="Google Shape;94;p5"/>
            <p:cNvGrpSpPr/>
            <p:nvPr/>
          </p:nvGrpSpPr>
          <p:grpSpPr>
            <a:xfrm>
              <a:off x="1180883" y="1303646"/>
              <a:ext cx="6782241" cy="3150215"/>
              <a:chOff x="5746702" y="1303655"/>
              <a:chExt cx="3391799" cy="3150215"/>
            </a:xfrm>
          </p:grpSpPr>
          <p:grpSp>
            <p:nvGrpSpPr>
              <p:cNvPr id="95" name="Google Shape;95;p5"/>
              <p:cNvGrpSpPr/>
              <p:nvPr/>
            </p:nvGrpSpPr>
            <p:grpSpPr>
              <a:xfrm>
                <a:off x="5746702" y="3144189"/>
                <a:ext cx="3391799" cy="1309681"/>
                <a:chOff x="4944009" y="1147678"/>
                <a:chExt cx="3391799" cy="3153578"/>
              </a:xfrm>
            </p:grpSpPr>
            <p:sp>
              <p:nvSpPr>
                <p:cNvPr id="96" name="Google Shape;96;p5"/>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5"/>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5"/>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4" name="Google Shape;104;p5"/>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14" name="Google Shape;114;p5"/>
          <p:cNvSpPr txBox="1">
            <a:spLocks noGrp="1"/>
          </p:cNvSpPr>
          <p:nvPr>
            <p:ph type="title"/>
          </p:nvPr>
        </p:nvSpPr>
        <p:spPr>
          <a:xfrm>
            <a:off x="2207550" y="2313800"/>
            <a:ext cx="4728900" cy="1476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5" name="Google Shape;115;p5"/>
          <p:cNvSpPr txBox="1">
            <a:spLocks noGrp="1"/>
          </p:cNvSpPr>
          <p:nvPr>
            <p:ph type="title" idx="2"/>
          </p:nvPr>
        </p:nvSpPr>
        <p:spPr>
          <a:xfrm>
            <a:off x="4096500" y="1196083"/>
            <a:ext cx="951000" cy="7785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16" name="Google Shape;116;p5"/>
          <p:cNvSpPr txBox="1">
            <a:spLocks noGrp="1"/>
          </p:cNvSpPr>
          <p:nvPr>
            <p:ph type="subTitle" idx="1"/>
          </p:nvPr>
        </p:nvSpPr>
        <p:spPr>
          <a:xfrm>
            <a:off x="2241276" y="3866316"/>
            <a:ext cx="4560300" cy="563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7" name="Google Shape;117;p5"/>
          <p:cNvSpPr/>
          <p:nvPr/>
        </p:nvSpPr>
        <p:spPr>
          <a:xfrm rot="-5400000">
            <a:off x="8410175" y="3956375"/>
            <a:ext cx="770725" cy="524725"/>
          </a:xfrm>
          <a:prstGeom prst="flowChartOffpageConnector">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19"/>
        <p:cNvGrpSpPr/>
        <p:nvPr/>
      </p:nvGrpSpPr>
      <p:grpSpPr>
        <a:xfrm>
          <a:off x="0" y="0"/>
          <a:ext cx="0" cy="0"/>
          <a:chOff x="0" y="0"/>
          <a:chExt cx="0" cy="0"/>
        </a:xfrm>
      </p:grpSpPr>
      <p:grpSp>
        <p:nvGrpSpPr>
          <p:cNvPr id="120" name="Google Shape;120;p7"/>
          <p:cNvGrpSpPr/>
          <p:nvPr/>
        </p:nvGrpSpPr>
        <p:grpSpPr>
          <a:xfrm>
            <a:off x="288950" y="145475"/>
            <a:ext cx="8566088" cy="4818707"/>
            <a:chOff x="288950" y="145475"/>
            <a:chExt cx="8566088" cy="4818707"/>
          </a:xfrm>
        </p:grpSpPr>
        <p:sp>
          <p:nvSpPr>
            <p:cNvPr id="121" name="Google Shape;121;p7"/>
            <p:cNvSpPr/>
            <p:nvPr/>
          </p:nvSpPr>
          <p:spPr>
            <a:xfrm>
              <a:off x="288950" y="145475"/>
              <a:ext cx="8566088" cy="4818707"/>
            </a:xfrm>
            <a:custGeom>
              <a:avLst/>
              <a:gdLst/>
              <a:ahLst/>
              <a:cxnLst/>
              <a:rect l="l" t="t" r="r" b="b"/>
              <a:pathLst>
                <a:path w="73809" h="41520" extrusionOk="0">
                  <a:moveTo>
                    <a:pt x="631" y="1"/>
                  </a:moveTo>
                  <a:cubicBezTo>
                    <a:pt x="293" y="1"/>
                    <a:pt x="0" y="281"/>
                    <a:pt x="0" y="632"/>
                  </a:cubicBezTo>
                  <a:lnTo>
                    <a:pt x="0" y="40877"/>
                  </a:lnTo>
                  <a:cubicBezTo>
                    <a:pt x="0" y="41228"/>
                    <a:pt x="293" y="41520"/>
                    <a:pt x="631" y="41520"/>
                  </a:cubicBezTo>
                  <a:lnTo>
                    <a:pt x="73178" y="41520"/>
                  </a:lnTo>
                  <a:cubicBezTo>
                    <a:pt x="73528" y="41520"/>
                    <a:pt x="73809" y="41228"/>
                    <a:pt x="73809" y="40877"/>
                  </a:cubicBezTo>
                  <a:lnTo>
                    <a:pt x="73809" y="632"/>
                  </a:lnTo>
                  <a:cubicBezTo>
                    <a:pt x="73809" y="281"/>
                    <a:pt x="73528" y="1"/>
                    <a:pt x="7317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7"/>
            <p:cNvSpPr/>
            <p:nvPr/>
          </p:nvSpPr>
          <p:spPr>
            <a:xfrm>
              <a:off x="4589589" y="395950"/>
              <a:ext cx="4075580" cy="4398124"/>
            </a:xfrm>
            <a:custGeom>
              <a:avLst/>
              <a:gdLst/>
              <a:ahLst/>
              <a:cxnLst/>
              <a:rect l="l" t="t" r="r" b="b"/>
              <a:pathLst>
                <a:path w="28342" h="31577" extrusionOk="0">
                  <a:moveTo>
                    <a:pt x="60" y="0"/>
                  </a:moveTo>
                  <a:cubicBezTo>
                    <a:pt x="24" y="0"/>
                    <a:pt x="1" y="23"/>
                    <a:pt x="1" y="58"/>
                  </a:cubicBezTo>
                  <a:lnTo>
                    <a:pt x="1" y="31530"/>
                  </a:lnTo>
                  <a:cubicBezTo>
                    <a:pt x="1" y="31553"/>
                    <a:pt x="24" y="31577"/>
                    <a:pt x="60" y="31577"/>
                  </a:cubicBezTo>
                  <a:lnTo>
                    <a:pt x="28295" y="31577"/>
                  </a:lnTo>
                  <a:cubicBezTo>
                    <a:pt x="28319" y="31577"/>
                    <a:pt x="28342" y="31553"/>
                    <a:pt x="28342" y="31530"/>
                  </a:cubicBezTo>
                  <a:lnTo>
                    <a:pt x="28342" y="58"/>
                  </a:lnTo>
                  <a:cubicBezTo>
                    <a:pt x="28342" y="23"/>
                    <a:pt x="28319" y="0"/>
                    <a:pt x="28295" y="0"/>
                  </a:cubicBezTo>
                  <a:close/>
                </a:path>
              </a:pathLst>
            </a:custGeom>
            <a:solidFill>
              <a:srgbClr val="F7F7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7"/>
            <p:cNvSpPr/>
            <p:nvPr/>
          </p:nvSpPr>
          <p:spPr>
            <a:xfrm>
              <a:off x="478825" y="395950"/>
              <a:ext cx="4075580" cy="4398124"/>
            </a:xfrm>
            <a:custGeom>
              <a:avLst/>
              <a:gdLst/>
              <a:ahLst/>
              <a:cxnLst/>
              <a:rect l="l" t="t" r="r" b="b"/>
              <a:pathLst>
                <a:path w="28342" h="31577" extrusionOk="0">
                  <a:moveTo>
                    <a:pt x="48" y="0"/>
                  </a:moveTo>
                  <a:cubicBezTo>
                    <a:pt x="24" y="0"/>
                    <a:pt x="1" y="23"/>
                    <a:pt x="1" y="58"/>
                  </a:cubicBezTo>
                  <a:lnTo>
                    <a:pt x="1" y="31530"/>
                  </a:lnTo>
                  <a:cubicBezTo>
                    <a:pt x="1" y="31553"/>
                    <a:pt x="24" y="31577"/>
                    <a:pt x="48" y="31577"/>
                  </a:cubicBezTo>
                  <a:lnTo>
                    <a:pt x="28283" y="31577"/>
                  </a:lnTo>
                  <a:cubicBezTo>
                    <a:pt x="28319" y="31577"/>
                    <a:pt x="28342" y="31553"/>
                    <a:pt x="28342" y="31530"/>
                  </a:cubicBezTo>
                  <a:lnTo>
                    <a:pt x="28342" y="58"/>
                  </a:lnTo>
                  <a:cubicBezTo>
                    <a:pt x="28342" y="23"/>
                    <a:pt x="28319" y="0"/>
                    <a:pt x="28283" y="0"/>
                  </a:cubicBezTo>
                  <a:close/>
                </a:path>
              </a:pathLst>
            </a:custGeom>
            <a:solidFill>
              <a:srgbClr val="F7F7F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4" name="Google Shape;124;p7"/>
            <p:cNvGrpSpPr/>
            <p:nvPr/>
          </p:nvGrpSpPr>
          <p:grpSpPr>
            <a:xfrm>
              <a:off x="4984702" y="1303655"/>
              <a:ext cx="3391799" cy="3150215"/>
              <a:chOff x="5746702" y="1303655"/>
              <a:chExt cx="3391799" cy="3150215"/>
            </a:xfrm>
          </p:grpSpPr>
          <p:grpSp>
            <p:nvGrpSpPr>
              <p:cNvPr id="125" name="Google Shape;125;p7"/>
              <p:cNvGrpSpPr/>
              <p:nvPr/>
            </p:nvGrpSpPr>
            <p:grpSpPr>
              <a:xfrm>
                <a:off x="5746702" y="3144189"/>
                <a:ext cx="3391799" cy="1309681"/>
                <a:chOff x="4944009" y="1147678"/>
                <a:chExt cx="3391799" cy="3153578"/>
              </a:xfrm>
            </p:grpSpPr>
            <p:sp>
              <p:nvSpPr>
                <p:cNvPr id="126" name="Google Shape;126;p7"/>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7"/>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7"/>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7"/>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7"/>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7"/>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7"/>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7"/>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4" name="Google Shape;134;p7"/>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7"/>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7"/>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7"/>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7"/>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7"/>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7"/>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7"/>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7"/>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7"/>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 name="Google Shape;144;p7"/>
            <p:cNvGrpSpPr/>
            <p:nvPr/>
          </p:nvGrpSpPr>
          <p:grpSpPr>
            <a:xfrm>
              <a:off x="878402" y="1303655"/>
              <a:ext cx="3391799" cy="3150215"/>
              <a:chOff x="5746702" y="1303655"/>
              <a:chExt cx="3391799" cy="3150215"/>
            </a:xfrm>
          </p:grpSpPr>
          <p:grpSp>
            <p:nvGrpSpPr>
              <p:cNvPr id="145" name="Google Shape;145;p7"/>
              <p:cNvGrpSpPr/>
              <p:nvPr/>
            </p:nvGrpSpPr>
            <p:grpSpPr>
              <a:xfrm>
                <a:off x="5746702" y="3144189"/>
                <a:ext cx="3391799" cy="1309681"/>
                <a:chOff x="4944009" y="1147678"/>
                <a:chExt cx="3391799" cy="3153578"/>
              </a:xfrm>
            </p:grpSpPr>
            <p:sp>
              <p:nvSpPr>
                <p:cNvPr id="146" name="Google Shape;146;p7"/>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7"/>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7"/>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7"/>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7"/>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7"/>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7"/>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7"/>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4" name="Google Shape;154;p7"/>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7"/>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7"/>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7"/>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7"/>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7"/>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7"/>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7"/>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7"/>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7"/>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098"/>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 1">
  <p:cSld name="Title and four column 1">
    <p:spTree>
      <p:nvGrpSpPr>
        <p:cNvPr id="1" name="Shape 164"/>
        <p:cNvGrpSpPr/>
        <p:nvPr/>
      </p:nvGrpSpPr>
      <p:grpSpPr>
        <a:xfrm>
          <a:off x="0" y="0"/>
          <a:ext cx="0" cy="0"/>
          <a:chOff x="0" y="0"/>
          <a:chExt cx="0" cy="0"/>
        </a:xfrm>
      </p:grpSpPr>
      <p:sp>
        <p:nvSpPr>
          <p:cNvPr id="165" name="Google Shape;165;p8"/>
          <p:cNvSpPr txBox="1">
            <a:spLocks noGrp="1"/>
          </p:cNvSpPr>
          <p:nvPr>
            <p:ph type="subTitle" idx="1"/>
          </p:nvPr>
        </p:nvSpPr>
        <p:spPr>
          <a:xfrm>
            <a:off x="2761475" y="1620500"/>
            <a:ext cx="16428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66" name="Google Shape;166;p8"/>
          <p:cNvSpPr txBox="1">
            <a:spLocks noGrp="1"/>
          </p:cNvSpPr>
          <p:nvPr>
            <p:ph type="subTitle" idx="2"/>
          </p:nvPr>
        </p:nvSpPr>
        <p:spPr>
          <a:xfrm>
            <a:off x="2660826" y="1960500"/>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7" name="Google Shape;167;p8"/>
          <p:cNvSpPr txBox="1">
            <a:spLocks noGrp="1"/>
          </p:cNvSpPr>
          <p:nvPr>
            <p:ph type="subTitle" idx="3"/>
          </p:nvPr>
        </p:nvSpPr>
        <p:spPr>
          <a:xfrm>
            <a:off x="783275" y="1620500"/>
            <a:ext cx="16428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68" name="Google Shape;168;p8"/>
          <p:cNvSpPr txBox="1">
            <a:spLocks noGrp="1"/>
          </p:cNvSpPr>
          <p:nvPr>
            <p:ph type="subTitle" idx="4"/>
          </p:nvPr>
        </p:nvSpPr>
        <p:spPr>
          <a:xfrm>
            <a:off x="682626" y="1960500"/>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69" name="Google Shape;169;p8"/>
          <p:cNvSpPr txBox="1">
            <a:spLocks noGrp="1"/>
          </p:cNvSpPr>
          <p:nvPr>
            <p:ph type="subTitle" idx="5"/>
          </p:nvPr>
        </p:nvSpPr>
        <p:spPr>
          <a:xfrm>
            <a:off x="4739526" y="1620500"/>
            <a:ext cx="1643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70" name="Google Shape;170;p8"/>
          <p:cNvSpPr txBox="1">
            <a:spLocks noGrp="1"/>
          </p:cNvSpPr>
          <p:nvPr>
            <p:ph type="subTitle" idx="6"/>
          </p:nvPr>
        </p:nvSpPr>
        <p:spPr>
          <a:xfrm>
            <a:off x="4639026" y="1960500"/>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71" name="Google Shape;171;p8"/>
          <p:cNvSpPr txBox="1">
            <a:spLocks noGrp="1"/>
          </p:cNvSpPr>
          <p:nvPr>
            <p:ph type="title"/>
          </p:nvPr>
        </p:nvSpPr>
        <p:spPr>
          <a:xfrm>
            <a:off x="713226"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2" name="Google Shape;172;p8"/>
          <p:cNvSpPr txBox="1">
            <a:spLocks noGrp="1"/>
          </p:cNvSpPr>
          <p:nvPr>
            <p:ph type="subTitle" idx="7"/>
          </p:nvPr>
        </p:nvSpPr>
        <p:spPr>
          <a:xfrm>
            <a:off x="6717726" y="1620500"/>
            <a:ext cx="1643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1pPr>
            <a:lvl2pPr lvl="1"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000"/>
              <a:buFont typeface="Archivo Black"/>
              <a:buNone/>
              <a:defRPr sz="2000">
                <a:solidFill>
                  <a:schemeClr val="dk1"/>
                </a:solidFill>
                <a:latin typeface="Archivo Black"/>
                <a:ea typeface="Archivo Black"/>
                <a:cs typeface="Archivo Black"/>
                <a:sym typeface="Archivo Black"/>
              </a:defRPr>
            </a:lvl9pPr>
          </a:lstStyle>
          <a:p>
            <a:endParaRPr/>
          </a:p>
        </p:txBody>
      </p:sp>
      <p:sp>
        <p:nvSpPr>
          <p:cNvPr id="173" name="Google Shape;173;p8"/>
          <p:cNvSpPr txBox="1">
            <a:spLocks noGrp="1"/>
          </p:cNvSpPr>
          <p:nvPr>
            <p:ph type="subTitle" idx="8"/>
          </p:nvPr>
        </p:nvSpPr>
        <p:spPr>
          <a:xfrm>
            <a:off x="6617226" y="1960500"/>
            <a:ext cx="1844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74"/>
        <p:cNvGrpSpPr/>
        <p:nvPr/>
      </p:nvGrpSpPr>
      <p:grpSpPr>
        <a:xfrm>
          <a:off x="0" y="0"/>
          <a:ext cx="0" cy="0"/>
          <a:chOff x="0" y="0"/>
          <a:chExt cx="0" cy="0"/>
        </a:xfrm>
      </p:grpSpPr>
      <p:sp>
        <p:nvSpPr>
          <p:cNvPr id="175" name="Google Shape;175;p9"/>
          <p:cNvSpPr txBox="1">
            <a:spLocks noGrp="1"/>
          </p:cNvSpPr>
          <p:nvPr>
            <p:ph type="subTitle" idx="1"/>
          </p:nvPr>
        </p:nvSpPr>
        <p:spPr>
          <a:xfrm>
            <a:off x="4745775" y="3616375"/>
            <a:ext cx="2942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Archivo Black"/>
              <a:buNone/>
              <a:defRPr sz="2000">
                <a:solidFill>
                  <a:schemeClr val="dk1"/>
                </a:solidFill>
                <a:latin typeface="Archivo Black"/>
                <a:ea typeface="Archivo Black"/>
                <a:cs typeface="Archivo Black"/>
                <a:sym typeface="Archivo Black"/>
              </a:defRPr>
            </a:lvl1pPr>
            <a:lvl2pPr lvl="1"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9pPr>
          </a:lstStyle>
          <a:p>
            <a:endParaRPr/>
          </a:p>
        </p:txBody>
      </p:sp>
      <p:sp>
        <p:nvSpPr>
          <p:cNvPr id="176" name="Google Shape;176;p9"/>
          <p:cNvSpPr txBox="1">
            <a:spLocks noGrp="1"/>
          </p:cNvSpPr>
          <p:nvPr>
            <p:ph type="subTitle" idx="2"/>
          </p:nvPr>
        </p:nvSpPr>
        <p:spPr>
          <a:xfrm>
            <a:off x="4909700" y="4003700"/>
            <a:ext cx="26142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77" name="Google Shape;177;p9"/>
          <p:cNvSpPr txBox="1">
            <a:spLocks noGrp="1"/>
          </p:cNvSpPr>
          <p:nvPr>
            <p:ph type="subTitle" idx="3"/>
          </p:nvPr>
        </p:nvSpPr>
        <p:spPr>
          <a:xfrm>
            <a:off x="1456130" y="3616375"/>
            <a:ext cx="2942100" cy="357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500"/>
              <a:buFont typeface="Archivo Black"/>
              <a:buNone/>
              <a:defRPr sz="2000">
                <a:solidFill>
                  <a:schemeClr val="dk1"/>
                </a:solidFill>
                <a:latin typeface="Archivo Black"/>
                <a:ea typeface="Archivo Black"/>
                <a:cs typeface="Archivo Black"/>
                <a:sym typeface="Archivo Black"/>
              </a:defRPr>
            </a:lvl1pPr>
            <a:lvl2pPr lvl="1"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2pPr>
            <a:lvl3pPr lvl="2"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3pPr>
            <a:lvl4pPr lvl="3"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4pPr>
            <a:lvl5pPr lvl="4"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5pPr>
            <a:lvl6pPr lvl="5"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6pPr>
            <a:lvl7pPr lvl="6"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7pPr>
            <a:lvl8pPr lvl="7"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8pPr>
            <a:lvl9pPr lvl="8" algn="ctr">
              <a:lnSpc>
                <a:spcPct val="115000"/>
              </a:lnSpc>
              <a:spcBef>
                <a:spcPts val="0"/>
              </a:spcBef>
              <a:spcAft>
                <a:spcPts val="0"/>
              </a:spcAft>
              <a:buClr>
                <a:schemeClr val="dk1"/>
              </a:buClr>
              <a:buSzPts val="2500"/>
              <a:buFont typeface="Archivo Black"/>
              <a:buNone/>
              <a:defRPr sz="2500">
                <a:solidFill>
                  <a:schemeClr val="dk1"/>
                </a:solidFill>
                <a:latin typeface="Archivo Black"/>
                <a:ea typeface="Archivo Black"/>
                <a:cs typeface="Archivo Black"/>
                <a:sym typeface="Archivo Black"/>
              </a:defRPr>
            </a:lvl9pPr>
          </a:lstStyle>
          <a:p>
            <a:endParaRPr/>
          </a:p>
        </p:txBody>
      </p:sp>
      <p:sp>
        <p:nvSpPr>
          <p:cNvPr id="178" name="Google Shape;178;p9"/>
          <p:cNvSpPr txBox="1">
            <a:spLocks noGrp="1"/>
          </p:cNvSpPr>
          <p:nvPr>
            <p:ph type="subTitle" idx="4"/>
          </p:nvPr>
        </p:nvSpPr>
        <p:spPr>
          <a:xfrm>
            <a:off x="1620200" y="4003700"/>
            <a:ext cx="2614200" cy="652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b="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
        <p:nvSpPr>
          <p:cNvPr id="179" name="Google Shape;179;p9"/>
          <p:cNvSpPr txBox="1">
            <a:spLocks noGrp="1"/>
          </p:cNvSpPr>
          <p:nvPr>
            <p:ph type="title"/>
          </p:nvPr>
        </p:nvSpPr>
        <p:spPr>
          <a:xfrm>
            <a:off x="713226" y="445025"/>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80"/>
        <p:cNvGrpSpPr/>
        <p:nvPr/>
      </p:nvGrpSpPr>
      <p:grpSpPr>
        <a:xfrm>
          <a:off x="0" y="0"/>
          <a:ext cx="0" cy="0"/>
          <a:chOff x="0" y="0"/>
          <a:chExt cx="0" cy="0"/>
        </a:xfrm>
      </p:grpSpPr>
      <p:sp>
        <p:nvSpPr>
          <p:cNvPr id="181" name="Google Shape;181;p10"/>
          <p:cNvSpPr txBox="1">
            <a:spLocks noGrp="1"/>
          </p:cNvSpPr>
          <p:nvPr>
            <p:ph type="title"/>
          </p:nvPr>
        </p:nvSpPr>
        <p:spPr>
          <a:xfrm>
            <a:off x="1210825" y="2640450"/>
            <a:ext cx="4323000" cy="49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2500"/>
            </a:lvl1pPr>
            <a:lvl2pPr lvl="1" algn="ctr">
              <a:lnSpc>
                <a:spcPct val="100000"/>
              </a:lnSpc>
              <a:spcBef>
                <a:spcPts val="0"/>
              </a:spcBef>
              <a:spcAft>
                <a:spcPts val="0"/>
              </a:spcAft>
              <a:buSzPts val="4800"/>
              <a:buFont typeface="Arial"/>
              <a:buNone/>
              <a:defRPr sz="4800">
                <a:latin typeface="Arial"/>
                <a:ea typeface="Arial"/>
                <a:cs typeface="Arial"/>
                <a:sym typeface="Arial"/>
              </a:defRPr>
            </a:lvl2pPr>
            <a:lvl3pPr lvl="2" algn="ctr">
              <a:lnSpc>
                <a:spcPct val="100000"/>
              </a:lnSpc>
              <a:spcBef>
                <a:spcPts val="0"/>
              </a:spcBef>
              <a:spcAft>
                <a:spcPts val="0"/>
              </a:spcAft>
              <a:buSzPts val="4800"/>
              <a:buFont typeface="Arial"/>
              <a:buNone/>
              <a:defRPr sz="4800">
                <a:latin typeface="Arial"/>
                <a:ea typeface="Arial"/>
                <a:cs typeface="Arial"/>
                <a:sym typeface="Arial"/>
              </a:defRPr>
            </a:lvl3pPr>
            <a:lvl4pPr lvl="3" algn="ctr">
              <a:lnSpc>
                <a:spcPct val="100000"/>
              </a:lnSpc>
              <a:spcBef>
                <a:spcPts val="0"/>
              </a:spcBef>
              <a:spcAft>
                <a:spcPts val="0"/>
              </a:spcAft>
              <a:buSzPts val="4800"/>
              <a:buFont typeface="Arial"/>
              <a:buNone/>
              <a:defRPr sz="4800">
                <a:latin typeface="Arial"/>
                <a:ea typeface="Arial"/>
                <a:cs typeface="Arial"/>
                <a:sym typeface="Arial"/>
              </a:defRPr>
            </a:lvl4pPr>
            <a:lvl5pPr lvl="4" algn="ctr">
              <a:lnSpc>
                <a:spcPct val="100000"/>
              </a:lnSpc>
              <a:spcBef>
                <a:spcPts val="0"/>
              </a:spcBef>
              <a:spcAft>
                <a:spcPts val="0"/>
              </a:spcAft>
              <a:buSzPts val="4800"/>
              <a:buFont typeface="Arial"/>
              <a:buNone/>
              <a:defRPr sz="4800">
                <a:latin typeface="Arial"/>
                <a:ea typeface="Arial"/>
                <a:cs typeface="Arial"/>
                <a:sym typeface="Arial"/>
              </a:defRPr>
            </a:lvl5pPr>
            <a:lvl6pPr lvl="5" algn="ctr">
              <a:lnSpc>
                <a:spcPct val="100000"/>
              </a:lnSpc>
              <a:spcBef>
                <a:spcPts val="0"/>
              </a:spcBef>
              <a:spcAft>
                <a:spcPts val="0"/>
              </a:spcAft>
              <a:buSzPts val="4800"/>
              <a:buFont typeface="Arial"/>
              <a:buNone/>
              <a:defRPr sz="4800">
                <a:latin typeface="Arial"/>
                <a:ea typeface="Arial"/>
                <a:cs typeface="Arial"/>
                <a:sym typeface="Arial"/>
              </a:defRPr>
            </a:lvl6pPr>
            <a:lvl7pPr lvl="6" algn="ctr">
              <a:lnSpc>
                <a:spcPct val="100000"/>
              </a:lnSpc>
              <a:spcBef>
                <a:spcPts val="0"/>
              </a:spcBef>
              <a:spcAft>
                <a:spcPts val="0"/>
              </a:spcAft>
              <a:buSzPts val="4800"/>
              <a:buFont typeface="Arial"/>
              <a:buNone/>
              <a:defRPr sz="4800">
                <a:latin typeface="Arial"/>
                <a:ea typeface="Arial"/>
                <a:cs typeface="Arial"/>
                <a:sym typeface="Arial"/>
              </a:defRPr>
            </a:lvl7pPr>
            <a:lvl8pPr lvl="7" algn="ctr">
              <a:lnSpc>
                <a:spcPct val="100000"/>
              </a:lnSpc>
              <a:spcBef>
                <a:spcPts val="0"/>
              </a:spcBef>
              <a:spcAft>
                <a:spcPts val="0"/>
              </a:spcAft>
              <a:buSzPts val="4800"/>
              <a:buFont typeface="Arial"/>
              <a:buNone/>
              <a:defRPr sz="4800">
                <a:latin typeface="Arial"/>
                <a:ea typeface="Arial"/>
                <a:cs typeface="Arial"/>
                <a:sym typeface="Arial"/>
              </a:defRPr>
            </a:lvl8pPr>
            <a:lvl9pPr lvl="8" algn="ctr">
              <a:lnSpc>
                <a:spcPct val="100000"/>
              </a:lnSpc>
              <a:spcBef>
                <a:spcPts val="0"/>
              </a:spcBef>
              <a:spcAft>
                <a:spcPts val="0"/>
              </a:spcAft>
              <a:buSzPts val="4800"/>
              <a:buFont typeface="Arial"/>
              <a:buNone/>
              <a:defRPr sz="4800">
                <a:latin typeface="Arial"/>
                <a:ea typeface="Arial"/>
                <a:cs typeface="Arial"/>
                <a:sym typeface="Arial"/>
              </a:defRPr>
            </a:lvl9pPr>
          </a:lstStyle>
          <a:p>
            <a:endParaRPr/>
          </a:p>
        </p:txBody>
      </p:sp>
      <p:sp>
        <p:nvSpPr>
          <p:cNvPr id="182" name="Google Shape;182;p10"/>
          <p:cNvSpPr txBox="1">
            <a:spLocks noGrp="1"/>
          </p:cNvSpPr>
          <p:nvPr>
            <p:ph type="subTitle" idx="1"/>
          </p:nvPr>
        </p:nvSpPr>
        <p:spPr>
          <a:xfrm>
            <a:off x="1210825" y="1369638"/>
            <a:ext cx="5458200" cy="99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2"/>
              </a:buClr>
              <a:buSzPts val="3500"/>
              <a:buFont typeface="EB Garamond"/>
              <a:buNone/>
              <a:defRPr sz="3500" b="0" i="0" u="none" strike="noStrike" cap="none">
                <a:solidFill>
                  <a:schemeClr val="dk2"/>
                </a:solidFill>
                <a:latin typeface="EB Garamond"/>
                <a:ea typeface="EB Garamond"/>
                <a:cs typeface="EB Garamond"/>
                <a:sym typeface="EB Garamond"/>
              </a:defRPr>
            </a:lvl1pPr>
            <a:lvl2pPr marR="0" lvl="1" algn="l" rtl="0">
              <a:lnSpc>
                <a:spcPct val="100000"/>
              </a:lnSpc>
              <a:spcBef>
                <a:spcPts val="0"/>
              </a:spcBef>
              <a:spcAft>
                <a:spcPts val="0"/>
              </a:spcAft>
              <a:buClr>
                <a:schemeClr val="dk2"/>
              </a:buClr>
              <a:buSzPts val="3500"/>
              <a:buFont typeface="EB Garamond"/>
              <a:buNone/>
              <a:defRPr sz="3500" b="0" i="0" u="none" strike="noStrike" cap="none">
                <a:solidFill>
                  <a:schemeClr val="dk2"/>
                </a:solidFill>
                <a:latin typeface="EB Garamond"/>
                <a:ea typeface="EB Garamond"/>
                <a:cs typeface="EB Garamond"/>
                <a:sym typeface="EB Garamond"/>
              </a:defRPr>
            </a:lvl2pPr>
            <a:lvl3pPr marR="0" lvl="2" algn="l" rtl="0">
              <a:lnSpc>
                <a:spcPct val="100000"/>
              </a:lnSpc>
              <a:spcBef>
                <a:spcPts val="0"/>
              </a:spcBef>
              <a:spcAft>
                <a:spcPts val="0"/>
              </a:spcAft>
              <a:buClr>
                <a:schemeClr val="dk2"/>
              </a:buClr>
              <a:buSzPts val="3500"/>
              <a:buFont typeface="EB Garamond"/>
              <a:buNone/>
              <a:defRPr sz="3500" b="0" i="0" u="none" strike="noStrike" cap="none">
                <a:solidFill>
                  <a:schemeClr val="dk2"/>
                </a:solidFill>
                <a:latin typeface="EB Garamond"/>
                <a:ea typeface="EB Garamond"/>
                <a:cs typeface="EB Garamond"/>
                <a:sym typeface="EB Garamond"/>
              </a:defRPr>
            </a:lvl3pPr>
            <a:lvl4pPr marR="0" lvl="3" algn="l" rtl="0">
              <a:lnSpc>
                <a:spcPct val="100000"/>
              </a:lnSpc>
              <a:spcBef>
                <a:spcPts val="0"/>
              </a:spcBef>
              <a:spcAft>
                <a:spcPts val="0"/>
              </a:spcAft>
              <a:buClr>
                <a:schemeClr val="dk2"/>
              </a:buClr>
              <a:buSzPts val="3500"/>
              <a:buFont typeface="EB Garamond"/>
              <a:buNone/>
              <a:defRPr sz="3500" b="0" i="0" u="none" strike="noStrike" cap="none">
                <a:solidFill>
                  <a:schemeClr val="dk2"/>
                </a:solidFill>
                <a:latin typeface="EB Garamond"/>
                <a:ea typeface="EB Garamond"/>
                <a:cs typeface="EB Garamond"/>
                <a:sym typeface="EB Garamond"/>
              </a:defRPr>
            </a:lvl4pPr>
            <a:lvl5pPr marR="0" lvl="4" algn="l" rtl="0">
              <a:lnSpc>
                <a:spcPct val="100000"/>
              </a:lnSpc>
              <a:spcBef>
                <a:spcPts val="0"/>
              </a:spcBef>
              <a:spcAft>
                <a:spcPts val="0"/>
              </a:spcAft>
              <a:buClr>
                <a:schemeClr val="dk2"/>
              </a:buClr>
              <a:buSzPts val="3500"/>
              <a:buFont typeface="EB Garamond"/>
              <a:buNone/>
              <a:defRPr sz="3500" b="0" i="0" u="none" strike="noStrike" cap="none">
                <a:solidFill>
                  <a:schemeClr val="dk2"/>
                </a:solidFill>
                <a:latin typeface="EB Garamond"/>
                <a:ea typeface="EB Garamond"/>
                <a:cs typeface="EB Garamond"/>
                <a:sym typeface="EB Garamond"/>
              </a:defRPr>
            </a:lvl5pPr>
            <a:lvl6pPr marR="0" lvl="5" algn="l" rtl="0">
              <a:lnSpc>
                <a:spcPct val="100000"/>
              </a:lnSpc>
              <a:spcBef>
                <a:spcPts val="0"/>
              </a:spcBef>
              <a:spcAft>
                <a:spcPts val="0"/>
              </a:spcAft>
              <a:buClr>
                <a:schemeClr val="dk2"/>
              </a:buClr>
              <a:buSzPts val="3500"/>
              <a:buFont typeface="EB Garamond"/>
              <a:buNone/>
              <a:defRPr sz="3500" b="0" i="0" u="none" strike="noStrike" cap="none">
                <a:solidFill>
                  <a:schemeClr val="dk2"/>
                </a:solidFill>
                <a:latin typeface="EB Garamond"/>
                <a:ea typeface="EB Garamond"/>
                <a:cs typeface="EB Garamond"/>
                <a:sym typeface="EB Garamond"/>
              </a:defRPr>
            </a:lvl6pPr>
            <a:lvl7pPr marR="0" lvl="6" algn="l" rtl="0">
              <a:lnSpc>
                <a:spcPct val="100000"/>
              </a:lnSpc>
              <a:spcBef>
                <a:spcPts val="0"/>
              </a:spcBef>
              <a:spcAft>
                <a:spcPts val="0"/>
              </a:spcAft>
              <a:buClr>
                <a:schemeClr val="dk2"/>
              </a:buClr>
              <a:buSzPts val="3500"/>
              <a:buFont typeface="EB Garamond"/>
              <a:buNone/>
              <a:defRPr sz="3500" b="0" i="0" u="none" strike="noStrike" cap="none">
                <a:solidFill>
                  <a:schemeClr val="dk2"/>
                </a:solidFill>
                <a:latin typeface="EB Garamond"/>
                <a:ea typeface="EB Garamond"/>
                <a:cs typeface="EB Garamond"/>
                <a:sym typeface="EB Garamond"/>
              </a:defRPr>
            </a:lvl7pPr>
            <a:lvl8pPr marR="0" lvl="7" algn="l" rtl="0">
              <a:lnSpc>
                <a:spcPct val="100000"/>
              </a:lnSpc>
              <a:spcBef>
                <a:spcPts val="0"/>
              </a:spcBef>
              <a:spcAft>
                <a:spcPts val="0"/>
              </a:spcAft>
              <a:buClr>
                <a:schemeClr val="dk2"/>
              </a:buClr>
              <a:buSzPts val="3500"/>
              <a:buFont typeface="EB Garamond"/>
              <a:buNone/>
              <a:defRPr sz="3500" b="0" i="0" u="none" strike="noStrike" cap="none">
                <a:solidFill>
                  <a:schemeClr val="dk2"/>
                </a:solidFill>
                <a:latin typeface="EB Garamond"/>
                <a:ea typeface="EB Garamond"/>
                <a:cs typeface="EB Garamond"/>
                <a:sym typeface="EB Garamond"/>
              </a:defRPr>
            </a:lvl8pPr>
            <a:lvl9pPr marR="0" lvl="8" algn="l" rtl="0">
              <a:lnSpc>
                <a:spcPct val="100000"/>
              </a:lnSpc>
              <a:spcBef>
                <a:spcPts val="0"/>
              </a:spcBef>
              <a:spcAft>
                <a:spcPts val="0"/>
              </a:spcAft>
              <a:buClr>
                <a:schemeClr val="dk2"/>
              </a:buClr>
              <a:buSzPts val="3500"/>
              <a:buFont typeface="EB Garamond"/>
              <a:buNone/>
              <a:defRPr sz="3500" b="0" i="0" u="none" strike="noStrike" cap="none">
                <a:solidFill>
                  <a:schemeClr val="dk2"/>
                </a:solidFill>
                <a:latin typeface="EB Garamond"/>
                <a:ea typeface="EB Garamond"/>
                <a:cs typeface="EB Garamond"/>
                <a:sym typeface="EB Garamon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1pPr>
            <a:lvl2pPr marL="914400" marR="0" lvl="1"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2pPr>
            <a:lvl3pPr marL="1371600" marR="0" lvl="2"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3pPr>
            <a:lvl4pPr marL="1828800" marR="0" lvl="3"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4pPr>
            <a:lvl5pPr marL="2286000" marR="0" lvl="4"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5pPr>
            <a:lvl6pPr marL="2743200" marR="0" lvl="5"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6pPr>
            <a:lvl7pPr marL="3200400" marR="0" lvl="6"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7pPr>
            <a:lvl8pPr marL="3657600" marR="0" lvl="7" indent="-317500" algn="l" rtl="0">
              <a:lnSpc>
                <a:spcPct val="115000"/>
              </a:lnSpc>
              <a:spcBef>
                <a:spcPts val="1600"/>
              </a:spcBef>
              <a:spcAft>
                <a:spcPts val="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8pPr>
            <a:lvl9pPr marL="4114800" marR="0" lvl="8" indent="-317500" algn="l" rtl="0">
              <a:lnSpc>
                <a:spcPct val="115000"/>
              </a:lnSpc>
              <a:spcBef>
                <a:spcPts val="1600"/>
              </a:spcBef>
              <a:spcAft>
                <a:spcPts val="1600"/>
              </a:spcAft>
              <a:buClr>
                <a:schemeClr val="dk1"/>
              </a:buClr>
              <a:buSzPts val="1400"/>
              <a:buFont typeface="Fira Sans"/>
              <a:buChar char="■"/>
              <a:defRPr sz="1400" b="0" i="0" u="none" strike="noStrike" cap="none">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www.geeksforgeeks.org/linked-list-set-2-inserting-a-node/" TargetMode="External"/><Relationship Id="rId4" Type="http://schemas.openxmlformats.org/officeDocument/2006/relationships/hyperlink" Target="https://www.geeksforgeeks.org/linked-list-set-1-introductio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ww.geeksforgeeks.org/list-cpp-stl/" TargetMode="External"/><Relationship Id="rId5" Type="http://schemas.openxmlformats.org/officeDocument/2006/relationships/hyperlink" Target="https://www.geeksforgeeks.org/deque-cpp-stl/" TargetMode="External"/><Relationship Id="rId4" Type="http://schemas.openxmlformats.org/officeDocument/2006/relationships/hyperlink" Target="https://www.geeksforgeeks.org/vector-in-cpp-st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simplilearn.com/tutorials/data-structure-tutorial/what-is-data-structur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www.geeksforgeeks.org/list-cpp-stl/" TargetMode="External"/><Relationship Id="rId5" Type="http://schemas.openxmlformats.org/officeDocument/2006/relationships/hyperlink" Target="https://www.geeksforgeeks.org/deque-cpp-stl/" TargetMode="External"/><Relationship Id="rId4" Type="http://schemas.openxmlformats.org/officeDocument/2006/relationships/hyperlink" Target="https://www.geeksforgeeks.org/vector-in-cpp-st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hyperlink" Target="https://www.simplilearn.com/tutorials/data-structure-tutorial/what-is-data-structur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1"/>
          <p:cNvSpPr txBox="1">
            <a:spLocks noGrp="1"/>
          </p:cNvSpPr>
          <p:nvPr>
            <p:ph type="ctrTitle"/>
          </p:nvPr>
        </p:nvSpPr>
        <p:spPr>
          <a:xfrm>
            <a:off x="1429200" y="1147925"/>
            <a:ext cx="6285600" cy="2033100"/>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Clr>
                <a:srgbClr val="191919"/>
              </a:buClr>
              <a:buSzPts val="5200"/>
              <a:buNone/>
            </a:pPr>
            <a:r>
              <a:rPr lang="en-US" sz="5400"/>
              <a:t>Data Structure with STL</a:t>
            </a:r>
            <a:endParaRPr/>
          </a:p>
        </p:txBody>
      </p:sp>
      <p:sp>
        <p:nvSpPr>
          <p:cNvPr id="188" name="Google Shape;188;p11"/>
          <p:cNvSpPr txBox="1">
            <a:spLocks noGrp="1"/>
          </p:cNvSpPr>
          <p:nvPr>
            <p:ph type="subTitle" idx="1"/>
          </p:nvPr>
        </p:nvSpPr>
        <p:spPr>
          <a:xfrm>
            <a:off x="2162239" y="2981225"/>
            <a:ext cx="5060400" cy="475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By:Mohamed Essam</a:t>
            </a:r>
            <a:endParaRPr/>
          </a:p>
        </p:txBody>
      </p:sp>
    </p:spTree>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0"/>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CONTAINERS-ARRAYS</a:t>
            </a:r>
            <a:endParaRPr/>
          </a:p>
        </p:txBody>
      </p:sp>
      <p:sp>
        <p:nvSpPr>
          <p:cNvPr id="254" name="Google Shape;254;p20"/>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But wait, STL provides a container for arrays too. It's available in the header &lt;array&gt;. Example usage of it would look like this:</a:t>
            </a:r>
            <a:endParaRPr/>
          </a:p>
        </p:txBody>
      </p:sp>
      <p:pic>
        <p:nvPicPr>
          <p:cNvPr id="255" name="Google Shape;255;p20"/>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256" name="Google Shape;256;p20"/>
          <p:cNvPicPr preferRelativeResize="0"/>
          <p:nvPr/>
        </p:nvPicPr>
        <p:blipFill rotWithShape="1">
          <a:blip r:embed="rId4">
            <a:alphaModFix/>
          </a:blip>
          <a:srcRect t="4567" r="3043" b="4162"/>
          <a:stretch/>
        </p:blipFill>
        <p:spPr>
          <a:xfrm>
            <a:off x="1990838" y="2429128"/>
            <a:ext cx="5490203" cy="1881963"/>
          </a:xfrm>
          <a:prstGeom prst="rect">
            <a:avLst/>
          </a:prstGeom>
          <a:noFill/>
          <a:ln>
            <a:noFill/>
          </a:ln>
        </p:spPr>
      </p:pic>
      <p:pic>
        <p:nvPicPr>
          <p:cNvPr id="257" name="Google Shape;257;p20"/>
          <p:cNvPicPr preferRelativeResize="0"/>
          <p:nvPr/>
        </p:nvPicPr>
        <p:blipFill rotWithShape="1">
          <a:blip r:embed="rId5">
            <a:alphaModFix/>
          </a:blip>
          <a:srcRect/>
          <a:stretch/>
        </p:blipFill>
        <p:spPr>
          <a:xfrm>
            <a:off x="1118816" y="554204"/>
            <a:ext cx="6919195" cy="4009087"/>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CONTAINERS-ARRAYS</a:t>
            </a:r>
            <a:endParaRPr/>
          </a:p>
        </p:txBody>
      </p:sp>
      <p:sp>
        <p:nvSpPr>
          <p:cNvPr id="263" name="Google Shape;263;p21"/>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But wait, STL provides a container for arrays too. It's available in the header &lt;array&gt;. Example usage of it would look like this:</a:t>
            </a:r>
            <a:endParaRPr/>
          </a:p>
        </p:txBody>
      </p:sp>
      <p:pic>
        <p:nvPicPr>
          <p:cNvPr id="264" name="Google Shape;264;p21"/>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265" name="Google Shape;265;p21"/>
          <p:cNvPicPr preferRelativeResize="0"/>
          <p:nvPr/>
        </p:nvPicPr>
        <p:blipFill rotWithShape="1">
          <a:blip r:embed="rId4">
            <a:alphaModFix/>
          </a:blip>
          <a:srcRect t="4567" r="3043" b="4162"/>
          <a:stretch/>
        </p:blipFill>
        <p:spPr>
          <a:xfrm>
            <a:off x="1990838" y="2429128"/>
            <a:ext cx="5490203" cy="1881963"/>
          </a:xfrm>
          <a:prstGeom prst="rect">
            <a:avLst/>
          </a:prstGeom>
          <a:noFill/>
          <a:ln>
            <a:noFill/>
          </a:ln>
        </p:spPr>
      </p:pic>
      <p:pic>
        <p:nvPicPr>
          <p:cNvPr id="266" name="Google Shape;266;p21"/>
          <p:cNvPicPr preferRelativeResize="0"/>
          <p:nvPr/>
        </p:nvPicPr>
        <p:blipFill rotWithShape="1">
          <a:blip r:embed="rId5">
            <a:alphaModFix/>
          </a:blip>
          <a:srcRect l="2241"/>
          <a:stretch/>
        </p:blipFill>
        <p:spPr>
          <a:xfrm>
            <a:off x="1127051" y="479878"/>
            <a:ext cx="7107760" cy="4155918"/>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a:t>
            </a:r>
            <a:endParaRPr/>
          </a:p>
        </p:txBody>
      </p:sp>
      <p:sp>
        <p:nvSpPr>
          <p:cNvPr id="272" name="Google Shape;272;p22"/>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Take arrays, for example. Arrays are elements with the same type, stored in contiguous blocks of memory. In C++, you can use arrays as you would in C, like this:</a:t>
            </a:r>
            <a:endParaRPr/>
          </a:p>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
            </a:r>
            <a:br>
              <a:rPr lang="en-US" sz="1400" b="0" i="0" u="none" strike="noStrike" cap="none">
                <a:solidFill>
                  <a:schemeClr val="dk2"/>
                </a:solidFill>
                <a:latin typeface="Open Sans SemiBold"/>
                <a:ea typeface="Open Sans SemiBold"/>
                <a:cs typeface="Open Sans SemiBold"/>
                <a:sym typeface="Open Sans SemiBold"/>
              </a:rPr>
            </a:br>
            <a:endParaRPr sz="1400" b="0" i="0" u="none" strike="noStrike" cap="none">
              <a:solidFill>
                <a:schemeClr val="dk2"/>
              </a:solidFill>
              <a:latin typeface="Open Sans SemiBold"/>
              <a:ea typeface="Open Sans SemiBold"/>
              <a:cs typeface="Open Sans SemiBold"/>
              <a:sym typeface="Open Sans SemiBold"/>
            </a:endParaRPr>
          </a:p>
        </p:txBody>
      </p:sp>
      <p:pic>
        <p:nvPicPr>
          <p:cNvPr id="273" name="Google Shape;273;p22"/>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274" name="Google Shape;274;p22"/>
          <p:cNvPicPr preferRelativeResize="0"/>
          <p:nvPr/>
        </p:nvPicPr>
        <p:blipFill rotWithShape="1">
          <a:blip r:embed="rId4">
            <a:alphaModFix/>
          </a:blip>
          <a:srcRect l="3839" t="13016"/>
          <a:stretch/>
        </p:blipFill>
        <p:spPr>
          <a:xfrm>
            <a:off x="2656176" y="2813537"/>
            <a:ext cx="4530831" cy="1049463"/>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3"/>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CONTAINERS-ARRAYS</a:t>
            </a:r>
            <a:endParaRPr/>
          </a:p>
        </p:txBody>
      </p:sp>
      <p:sp>
        <p:nvSpPr>
          <p:cNvPr id="280" name="Google Shape;280;p23"/>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Take arrays, for example. Arrays are elements with the same type, stored in contiguous blocks of memory. In C++, you can use arrays as you would in C, like this:</a:t>
            </a:r>
            <a:endParaRPr/>
          </a:p>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
            </a:r>
            <a:br>
              <a:rPr lang="en-US" sz="1400" b="0" i="0" u="none" strike="noStrike" cap="none">
                <a:solidFill>
                  <a:schemeClr val="dk2"/>
                </a:solidFill>
                <a:latin typeface="Open Sans SemiBold"/>
                <a:ea typeface="Open Sans SemiBold"/>
                <a:cs typeface="Open Sans SemiBold"/>
                <a:sym typeface="Open Sans SemiBold"/>
              </a:rPr>
            </a:br>
            <a:endParaRPr sz="1400" b="0" i="0" u="none" strike="noStrike" cap="none">
              <a:solidFill>
                <a:schemeClr val="dk2"/>
              </a:solidFill>
              <a:latin typeface="Open Sans SemiBold"/>
              <a:ea typeface="Open Sans SemiBold"/>
              <a:cs typeface="Open Sans SemiBold"/>
              <a:sym typeface="Open Sans SemiBold"/>
            </a:endParaRPr>
          </a:p>
        </p:txBody>
      </p:sp>
      <p:pic>
        <p:nvPicPr>
          <p:cNvPr id="281" name="Google Shape;281;p23"/>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282" name="Google Shape;282;p23"/>
          <p:cNvPicPr preferRelativeResize="0"/>
          <p:nvPr/>
        </p:nvPicPr>
        <p:blipFill rotWithShape="1">
          <a:blip r:embed="rId4">
            <a:alphaModFix/>
          </a:blip>
          <a:srcRect l="3839" t="13016"/>
          <a:stretch/>
        </p:blipFill>
        <p:spPr>
          <a:xfrm>
            <a:off x="2656176" y="2813537"/>
            <a:ext cx="4530831" cy="1049463"/>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4"/>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CONTAINERS-ARRAYS</a:t>
            </a:r>
            <a:endParaRPr/>
          </a:p>
        </p:txBody>
      </p:sp>
      <p:sp>
        <p:nvSpPr>
          <p:cNvPr id="288" name="Google Shape;288;p24"/>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But wait, STL provides a container for arrays too. It's available in the header &lt;array&gt;. Example usage of it would look like this:</a:t>
            </a:r>
            <a:endParaRPr/>
          </a:p>
        </p:txBody>
      </p:sp>
      <p:pic>
        <p:nvPicPr>
          <p:cNvPr id="289" name="Google Shape;289;p24"/>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290" name="Google Shape;290;p24"/>
          <p:cNvPicPr preferRelativeResize="0"/>
          <p:nvPr/>
        </p:nvPicPr>
        <p:blipFill rotWithShape="1">
          <a:blip r:embed="rId4">
            <a:alphaModFix/>
          </a:blip>
          <a:srcRect t="4567" r="3043" b="4162"/>
          <a:stretch/>
        </p:blipFill>
        <p:spPr>
          <a:xfrm>
            <a:off x="1990838" y="2429128"/>
            <a:ext cx="5490203" cy="1881963"/>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4"/>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CONTAINERS-ARRAYS</a:t>
            </a:r>
            <a:endParaRPr/>
          </a:p>
        </p:txBody>
      </p:sp>
      <p:sp>
        <p:nvSpPr>
          <p:cNvPr id="288" name="Google Shape;288;p24"/>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But wait, STL provides a container for arrays too. It's available in the header &lt;array&gt;. Example usage of it would look like this:</a:t>
            </a:r>
            <a:endParaRPr/>
          </a:p>
        </p:txBody>
      </p:sp>
      <p:pic>
        <p:nvPicPr>
          <p:cNvPr id="290" name="Google Shape;290;p24"/>
          <p:cNvPicPr preferRelativeResize="0"/>
          <p:nvPr/>
        </p:nvPicPr>
        <p:blipFill rotWithShape="1">
          <a:blip r:embed="rId3">
            <a:alphaModFix/>
          </a:blip>
          <a:srcRect t="4567" r="3043" b="4162"/>
          <a:stretch/>
        </p:blipFill>
        <p:spPr>
          <a:xfrm>
            <a:off x="1990838" y="2429128"/>
            <a:ext cx="5490203" cy="1881963"/>
          </a:xfrm>
          <a:prstGeom prst="rect">
            <a:avLst/>
          </a:prstGeom>
          <a:noFill/>
          <a:ln>
            <a:noFill/>
          </a:ln>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043" y="1799893"/>
            <a:ext cx="6621463" cy="2511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Google Shape;289;p24"/>
          <p:cNvPicPr preferRelativeResize="0"/>
          <p:nvPr/>
        </p:nvPicPr>
        <p:blipFill rotWithShape="1">
          <a:blip r:embed="rId5">
            <a:alphaModFix/>
          </a:blip>
          <a:srcRect/>
          <a:stretch/>
        </p:blipFill>
        <p:spPr>
          <a:xfrm>
            <a:off x="6567949" y="3200046"/>
            <a:ext cx="2222090" cy="2222090"/>
          </a:xfrm>
          <a:prstGeom prst="rect">
            <a:avLst/>
          </a:prstGeom>
          <a:noFill/>
          <a:ln>
            <a:noFill/>
          </a:ln>
        </p:spPr>
      </p:pic>
    </p:spTree>
    <p:extLst>
      <p:ext uri="{BB962C8B-B14F-4D97-AF65-F5344CB8AC3E}">
        <p14:creationId xmlns:p14="http://schemas.microsoft.com/office/powerpoint/2010/main" val="561124277"/>
      </p:ext>
    </p:extLst>
  </p:cSld>
  <p:clrMapOvr>
    <a:masterClrMapping/>
  </p:clrMapOvr>
  <p:transition spd="slow">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4"/>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CONTAINERS-ARRAYS</a:t>
            </a:r>
            <a:endParaRPr/>
          </a:p>
        </p:txBody>
      </p:sp>
      <p:pic>
        <p:nvPicPr>
          <p:cNvPr id="290" name="Google Shape;290;p24"/>
          <p:cNvPicPr preferRelativeResize="0"/>
          <p:nvPr/>
        </p:nvPicPr>
        <p:blipFill rotWithShape="1">
          <a:blip r:embed="rId3">
            <a:alphaModFix/>
          </a:blip>
          <a:srcRect t="4567" r="3043" b="4162"/>
          <a:stretch/>
        </p:blipFill>
        <p:spPr>
          <a:xfrm>
            <a:off x="1990838" y="2429128"/>
            <a:ext cx="5490203" cy="1881963"/>
          </a:xfrm>
          <a:prstGeom prst="rect">
            <a:avLst/>
          </a:prstGeom>
          <a:noFill/>
          <a:ln>
            <a:noFill/>
          </a:ln>
        </p:spPr>
      </p:pic>
      <p:pic>
        <p:nvPicPr>
          <p:cNvPr id="7" name="Google Shape;289;p24"/>
          <p:cNvPicPr preferRelativeResize="0"/>
          <p:nvPr/>
        </p:nvPicPr>
        <p:blipFill rotWithShape="1">
          <a:blip r:embed="rId4">
            <a:alphaModFix/>
          </a:blip>
          <a:srcRect/>
          <a:stretch/>
        </p:blipFill>
        <p:spPr>
          <a:xfrm>
            <a:off x="6567949" y="3200046"/>
            <a:ext cx="2222090" cy="2222090"/>
          </a:xfrm>
          <a:prstGeom prst="rect">
            <a:avLst/>
          </a:prstGeom>
          <a:noFill/>
          <a:ln>
            <a:noFill/>
          </a:ln>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8324" y="1733550"/>
            <a:ext cx="5668615" cy="2577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659185"/>
      </p:ext>
    </p:extLst>
  </p:cSld>
  <p:clrMapOvr>
    <a:masterClrMapping/>
  </p:clrMapOvr>
  <p:transition spd="slow">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5"/>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CONTAINERS-VECTORS</a:t>
            </a:r>
            <a:endParaRPr/>
          </a:p>
        </p:txBody>
      </p:sp>
      <p:sp>
        <p:nvSpPr>
          <p:cNvPr id="296" name="Google Shape;296;p25"/>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Vector: Dynamically resizable arrays. Arrays have a set size, while std::vector doesn't. You can keep adding elements in contigious blocks of memory. For example:</a:t>
            </a:r>
            <a:endParaRPr/>
          </a:p>
        </p:txBody>
      </p:sp>
      <p:pic>
        <p:nvPicPr>
          <p:cNvPr id="297" name="Google Shape;297;p25"/>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298" name="Google Shape;298;p25"/>
          <p:cNvPicPr preferRelativeResize="0"/>
          <p:nvPr/>
        </p:nvPicPr>
        <p:blipFill rotWithShape="1">
          <a:blip r:embed="rId4">
            <a:alphaModFix/>
          </a:blip>
          <a:srcRect/>
          <a:stretch/>
        </p:blipFill>
        <p:spPr>
          <a:xfrm>
            <a:off x="1676581" y="2613016"/>
            <a:ext cx="6283053" cy="1174060"/>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6"/>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CONTAINERS-VECTORS</a:t>
            </a:r>
            <a:endParaRPr/>
          </a:p>
        </p:txBody>
      </p:sp>
      <p:sp>
        <p:nvSpPr>
          <p:cNvPr id="304" name="Google Shape;304;p26"/>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Vector: Dynamically resizable arrays. Arrays have a set size, while std::vector doesn't. You can keep adding elements in contigious blocks of memory. For example:</a:t>
            </a:r>
            <a:endParaRPr/>
          </a:p>
        </p:txBody>
      </p:sp>
      <p:pic>
        <p:nvPicPr>
          <p:cNvPr id="305" name="Google Shape;305;p26"/>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306" name="Google Shape;306;p26"/>
          <p:cNvPicPr preferRelativeResize="0"/>
          <p:nvPr/>
        </p:nvPicPr>
        <p:blipFill rotWithShape="1">
          <a:blip r:embed="rId4">
            <a:alphaModFix/>
          </a:blip>
          <a:srcRect/>
          <a:stretch/>
        </p:blipFill>
        <p:spPr>
          <a:xfrm>
            <a:off x="2333897" y="2627346"/>
            <a:ext cx="5162005" cy="1501686"/>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27"/>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CONTAINERS-VECTORS</a:t>
            </a:r>
            <a:endParaRPr/>
          </a:p>
        </p:txBody>
      </p:sp>
      <p:sp>
        <p:nvSpPr>
          <p:cNvPr id="312" name="Google Shape;312;p27"/>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Vectors are the same as dynamic arrays with the ability to resize itself automatically when an element is inserted or deleted, with their storage being handled automatically by the container. Vector elements are placed in contiguous storage so that they can be accessed and traversed using iterators. In vectors, data is inserted at the end. Inserting at the end takes differential time, as sometimes the array may need to be extended. Removing the last element takes only constant time because no resizing happens. Inserting and erasing at the beginning or in the middle is linear in time.</a:t>
            </a:r>
            <a:endParaRPr/>
          </a:p>
        </p:txBody>
      </p:sp>
      <p:pic>
        <p:nvPicPr>
          <p:cNvPr id="313" name="Google Shape;313;p27"/>
          <p:cNvPicPr preferRelativeResize="0"/>
          <p:nvPr/>
        </p:nvPicPr>
        <p:blipFill rotWithShape="1">
          <a:blip r:embed="rId3">
            <a:alphaModFix/>
          </a:blip>
          <a:srcRect/>
          <a:stretch/>
        </p:blipFill>
        <p:spPr>
          <a:xfrm>
            <a:off x="6567949" y="3200046"/>
            <a:ext cx="2222090" cy="2222090"/>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p:nvPr/>
        </p:nvSpPr>
        <p:spPr>
          <a:xfrm>
            <a:off x="1032579" y="1019971"/>
            <a:ext cx="5938253" cy="35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000"/>
              <a:buFont typeface="Archivo Black"/>
              <a:buNone/>
            </a:pPr>
            <a:r>
              <a:rPr lang="en-US" sz="2000" b="0" i="0" u="none" strike="noStrike" cap="none">
                <a:solidFill>
                  <a:srgbClr val="002060"/>
                </a:solidFill>
                <a:latin typeface="Archivo Black"/>
                <a:ea typeface="Archivo Black"/>
                <a:cs typeface="Archivo Black"/>
                <a:sym typeface="Archivo Black"/>
              </a:rPr>
              <a:t>Data Structures</a:t>
            </a:r>
            <a:endParaRPr/>
          </a:p>
        </p:txBody>
      </p:sp>
      <p:sp>
        <p:nvSpPr>
          <p:cNvPr id="194" name="Google Shape;194;p12"/>
          <p:cNvSpPr txBox="1"/>
          <p:nvPr/>
        </p:nvSpPr>
        <p:spPr>
          <a:xfrm>
            <a:off x="1226000" y="1511572"/>
            <a:ext cx="6335007" cy="572700"/>
          </a:xfrm>
          <a:prstGeom prst="rect">
            <a:avLst/>
          </a:prstGeom>
          <a:noFill/>
          <a:ln>
            <a:noFill/>
          </a:ln>
        </p:spPr>
        <p:txBody>
          <a:bodyPr spcFirstLastPara="1" wrap="square" lIns="91425" tIns="91425" rIns="91425" bIns="91425" anchor="t" anchorCtr="0">
            <a:noAutofit/>
          </a:bodyPr>
          <a:lstStyle/>
          <a:p>
            <a:pPr marL="139700" marR="0" lvl="0" indent="0" algn="l" rtl="0">
              <a:lnSpc>
                <a:spcPct val="100000"/>
              </a:lnSpc>
              <a:spcBef>
                <a:spcPts val="0"/>
              </a:spcBef>
              <a:spcAft>
                <a:spcPts val="0"/>
              </a:spcAft>
              <a:buClr>
                <a:schemeClr val="dk2"/>
              </a:buClr>
              <a:buSzPts val="1400"/>
              <a:buFont typeface="Open Sans SemiBold"/>
              <a:buNone/>
            </a:pPr>
            <a:r>
              <a:rPr lang="en-US" sz="1600" b="0" i="0" u="none" strike="noStrike" cap="none">
                <a:solidFill>
                  <a:schemeClr val="dk2"/>
                </a:solidFill>
                <a:latin typeface="Fira Sans"/>
                <a:ea typeface="Fira Sans"/>
                <a:cs typeface="Fira Sans"/>
                <a:sym typeface="Fira Sans"/>
              </a:rPr>
              <a:t>Every child knows that one can – at least beyond a certain number – find things much easier if one keeps order. We humans understand by keeping things in order that we separate the things that we possess into categories and assign fixed locations to these categories that we can remember. </a:t>
            </a:r>
            <a:endParaRPr/>
          </a:p>
          <a:p>
            <a:pPr marL="139700" marR="0" lvl="0" indent="0" algn="l" rtl="0">
              <a:lnSpc>
                <a:spcPct val="100000"/>
              </a:lnSpc>
              <a:spcBef>
                <a:spcPts val="0"/>
              </a:spcBef>
              <a:spcAft>
                <a:spcPts val="0"/>
              </a:spcAft>
              <a:buClr>
                <a:schemeClr val="dk2"/>
              </a:buClr>
              <a:buSzPts val="1400"/>
              <a:buFont typeface="Open Sans SemiBold"/>
              <a:buNone/>
            </a:pPr>
            <a:r>
              <a:rPr lang="en-US" sz="1600" b="0" i="0" u="none" strike="noStrike" cap="none">
                <a:solidFill>
                  <a:schemeClr val="dk2"/>
                </a:solidFill>
                <a:latin typeface="Fira Sans"/>
                <a:ea typeface="Fira Sans"/>
                <a:cs typeface="Fira Sans"/>
                <a:sym typeface="Fira Sans"/>
              </a:rPr>
              <a:t>We may simply throw socks into a drawer, but for other things like DVDs it is best to sort them beyond a certain number so that we can quickly find every DVD.</a:t>
            </a:r>
            <a:endParaRPr sz="1400" b="0" i="0" u="none" strike="noStrike" cap="none">
              <a:solidFill>
                <a:schemeClr val="dk2"/>
              </a:solidFill>
              <a:latin typeface="Fira Sans"/>
              <a:ea typeface="Fira Sans"/>
              <a:cs typeface="Fira Sans"/>
              <a:sym typeface="Fira Sans"/>
            </a:endParaRPr>
          </a:p>
        </p:txBody>
      </p:sp>
      <p:pic>
        <p:nvPicPr>
          <p:cNvPr id="195" name="Google Shape;195;p12"/>
          <p:cNvPicPr preferRelativeResize="0"/>
          <p:nvPr/>
        </p:nvPicPr>
        <p:blipFill rotWithShape="1">
          <a:blip r:embed="rId3">
            <a:alphaModFix/>
          </a:blip>
          <a:srcRect/>
          <a:stretch/>
        </p:blipFill>
        <p:spPr>
          <a:xfrm>
            <a:off x="6567949" y="3200046"/>
            <a:ext cx="2222090" cy="2222090"/>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8"/>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CONTAINERS-VECTORS</a:t>
            </a:r>
            <a:endParaRPr/>
          </a:p>
        </p:txBody>
      </p:sp>
      <p:pic>
        <p:nvPicPr>
          <p:cNvPr id="319" name="Google Shape;319;p28"/>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320" name="Google Shape;320;p28"/>
          <p:cNvPicPr preferRelativeResize="0"/>
          <p:nvPr/>
        </p:nvPicPr>
        <p:blipFill rotWithShape="1">
          <a:blip r:embed="rId4">
            <a:alphaModFix/>
          </a:blip>
          <a:srcRect/>
          <a:stretch/>
        </p:blipFill>
        <p:spPr>
          <a:xfrm>
            <a:off x="1699441" y="2134580"/>
            <a:ext cx="5850890" cy="1209512"/>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9"/>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CONTAINERS-VECTORS</a:t>
            </a:r>
            <a:endParaRPr/>
          </a:p>
        </p:txBody>
      </p:sp>
      <p:pic>
        <p:nvPicPr>
          <p:cNvPr id="326" name="Google Shape;326;p29"/>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327" name="Google Shape;327;p29"/>
          <p:cNvPicPr preferRelativeResize="0"/>
          <p:nvPr/>
        </p:nvPicPr>
        <p:blipFill rotWithShape="1">
          <a:blip r:embed="rId4">
            <a:alphaModFix/>
          </a:blip>
          <a:srcRect/>
          <a:stretch/>
        </p:blipFill>
        <p:spPr>
          <a:xfrm>
            <a:off x="2159725" y="1814617"/>
            <a:ext cx="4847771" cy="2361506"/>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29"/>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CONTAINERS-VECTORS</a:t>
            </a:r>
            <a:endParaRPr/>
          </a:p>
        </p:txBody>
      </p:sp>
      <p:pic>
        <p:nvPicPr>
          <p:cNvPr id="326" name="Google Shape;326;p29"/>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4629"/>
          <a:stretch/>
        </p:blipFill>
        <p:spPr bwMode="auto">
          <a:xfrm>
            <a:off x="2011055" y="1733550"/>
            <a:ext cx="5281613" cy="273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0572007"/>
      </p:ext>
    </p:extLst>
  </p:cSld>
  <p:clrMapOvr>
    <a:masterClrMapping/>
  </p:clrMapOvr>
  <p:transition spd="slow">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0"/>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CONTAINERS-VECTORS</a:t>
            </a:r>
            <a:endParaRPr/>
          </a:p>
        </p:txBody>
      </p:sp>
      <p:pic>
        <p:nvPicPr>
          <p:cNvPr id="333" name="Google Shape;333;p30"/>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334" name="Google Shape;334;p30"/>
          <p:cNvPicPr preferRelativeResize="0"/>
          <p:nvPr/>
        </p:nvPicPr>
        <p:blipFill rotWithShape="1">
          <a:blip r:embed="rId4">
            <a:alphaModFix/>
          </a:blip>
          <a:srcRect/>
          <a:stretch/>
        </p:blipFill>
        <p:spPr>
          <a:xfrm>
            <a:off x="1861172" y="1849506"/>
            <a:ext cx="5434124" cy="2701080"/>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CONTAINERS-DEQUE</a:t>
            </a:r>
            <a:endParaRPr/>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chemeClr val="dk2"/>
                </a:solidFill>
                <a:latin typeface="Work Sans"/>
                <a:ea typeface="Work Sans"/>
                <a:cs typeface="Work Sans"/>
                <a:sym typeface="Work Sans"/>
              </a:rPr>
              <a:t>Deque in C++ is an abbreviation that generally stands for double ended queue. The queue data structure is generalised by the Deque and that basically means the insertion and deletion can be executed from both the ends that can be either front or back.</a:t>
            </a:r>
            <a:endParaRPr sz="1800" b="0" i="0" u="none" strike="noStrike" cap="none">
              <a:solidFill>
                <a:schemeClr val="dk2"/>
              </a:solidFill>
              <a:latin typeface="Arial"/>
              <a:ea typeface="Arial"/>
              <a:cs typeface="Arial"/>
              <a:sym typeface="Arial"/>
            </a:endParaRPr>
          </a:p>
        </p:txBody>
      </p:sp>
    </p:spTree>
  </p:cSld>
  <p:clrMapOvr>
    <a:masterClrMapping/>
  </p:clrMapOvr>
  <p:transition spd="slow">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CONTAINERS-DEQUE</a:t>
            </a:r>
            <a:endParaRPr/>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dirty="0" err="1">
                <a:solidFill>
                  <a:schemeClr val="dk2"/>
                </a:solidFill>
                <a:latin typeface="Work Sans"/>
                <a:ea typeface="Work Sans"/>
                <a:cs typeface="Work Sans"/>
                <a:sym typeface="Work Sans"/>
              </a:rPr>
              <a:t>Deque</a:t>
            </a:r>
            <a:r>
              <a:rPr lang="en-US" sz="1800" b="0" i="0" u="none" strike="noStrike" cap="none" dirty="0">
                <a:solidFill>
                  <a:schemeClr val="dk2"/>
                </a:solidFill>
                <a:latin typeface="Work Sans"/>
                <a:ea typeface="Work Sans"/>
                <a:cs typeface="Work Sans"/>
                <a:sym typeface="Work Sans"/>
              </a:rPr>
              <a:t> in C++ is an abbreviation that generally stands for double ended queue. The queue data structure is </a:t>
            </a:r>
            <a:r>
              <a:rPr lang="en-US" sz="1800" b="0" i="0" u="none" strike="noStrike" cap="none" dirty="0" err="1">
                <a:solidFill>
                  <a:schemeClr val="dk2"/>
                </a:solidFill>
                <a:latin typeface="Work Sans"/>
                <a:ea typeface="Work Sans"/>
                <a:cs typeface="Work Sans"/>
                <a:sym typeface="Work Sans"/>
              </a:rPr>
              <a:t>generalised</a:t>
            </a:r>
            <a:r>
              <a:rPr lang="en-US" sz="1800" b="0" i="0" u="none" strike="noStrike" cap="none" dirty="0">
                <a:solidFill>
                  <a:schemeClr val="dk2"/>
                </a:solidFill>
                <a:latin typeface="Work Sans"/>
                <a:ea typeface="Work Sans"/>
                <a:cs typeface="Work Sans"/>
                <a:sym typeface="Work Sans"/>
              </a:rPr>
              <a:t> by the </a:t>
            </a:r>
            <a:r>
              <a:rPr lang="en-US" sz="1800" b="0" i="0" u="none" strike="noStrike" cap="none" dirty="0" err="1">
                <a:solidFill>
                  <a:schemeClr val="dk2"/>
                </a:solidFill>
                <a:latin typeface="Work Sans"/>
                <a:ea typeface="Work Sans"/>
                <a:cs typeface="Work Sans"/>
                <a:sym typeface="Work Sans"/>
              </a:rPr>
              <a:t>Deque</a:t>
            </a:r>
            <a:r>
              <a:rPr lang="en-US" sz="1800" b="0" i="0" u="none" strike="noStrike" cap="none" dirty="0">
                <a:solidFill>
                  <a:schemeClr val="dk2"/>
                </a:solidFill>
                <a:latin typeface="Work Sans"/>
                <a:ea typeface="Work Sans"/>
                <a:cs typeface="Work Sans"/>
                <a:sym typeface="Work Sans"/>
              </a:rPr>
              <a:t> and that basically means the insertion and deletion can be executed from both the ends that can be either front or back.</a:t>
            </a:r>
            <a:endParaRPr sz="1800" b="0" i="0" u="none" strike="noStrike" cap="none" dirty="0">
              <a:solidFill>
                <a:schemeClr val="dk2"/>
              </a:solidFill>
              <a:latin typeface="Arial"/>
              <a:ea typeface="Arial"/>
              <a:cs typeface="Arial"/>
              <a:sym typeface="Arial"/>
            </a:endParaRPr>
          </a:p>
        </p:txBody>
      </p:sp>
    </p:spTree>
    <p:extLst>
      <p:ext uri="{BB962C8B-B14F-4D97-AF65-F5344CB8AC3E}">
        <p14:creationId xmlns:p14="http://schemas.microsoft.com/office/powerpoint/2010/main" val="798423405"/>
      </p:ext>
    </p:extLst>
  </p:cSld>
  <p:clrMapOvr>
    <a:masterClrMapping/>
  </p:clrMapOvr>
  <p:transition spd="slow">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2971800" y="2114550"/>
            <a:ext cx="3124200" cy="5595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1"/>
              </a:buClr>
              <a:buSzPts val="2000"/>
              <a:buFont typeface="Archivo Black"/>
              <a:buNone/>
            </a:pPr>
            <a:r>
              <a:rPr lang="en-US" sz="2800" dirty="0" smtClean="0">
                <a:solidFill>
                  <a:schemeClr val="dk2"/>
                </a:solidFill>
                <a:latin typeface="Archivo Black"/>
                <a:ea typeface="Archivo Black"/>
                <a:cs typeface="Archivo Black"/>
                <a:sym typeface="Archivo Black"/>
              </a:rPr>
              <a:t>Forward </a:t>
            </a:r>
            <a:r>
              <a:rPr lang="en-US" sz="2800" b="0" i="0" u="none" strike="noStrike" cap="none" dirty="0" smtClean="0">
                <a:solidFill>
                  <a:schemeClr val="dk2"/>
                </a:solidFill>
                <a:latin typeface="Archivo Black"/>
                <a:ea typeface="Archivo Black"/>
                <a:cs typeface="Archivo Black"/>
                <a:sym typeface="Archivo Black"/>
              </a:rPr>
              <a:t>List</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Tree>
    <p:extLst>
      <p:ext uri="{BB962C8B-B14F-4D97-AF65-F5344CB8AC3E}">
        <p14:creationId xmlns:p14="http://schemas.microsoft.com/office/powerpoint/2010/main" val="770409064"/>
      </p:ext>
    </p:extLst>
  </p:cSld>
  <p:clrMapOvr>
    <a:masterClrMapping/>
  </p:clrMapOvr>
  <p:transition spd="slow">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CONTAINERS-DEQUE</a:t>
            </a:r>
            <a:endParaRPr/>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chemeClr val="dk2"/>
                </a:solidFill>
                <a:latin typeface="Work Sans"/>
                <a:ea typeface="Work Sans"/>
                <a:cs typeface="Work Sans"/>
                <a:sym typeface="Work Sans"/>
              </a:rPr>
              <a:t>Deque in C++ is an abbreviation that generally stands for double ended queue. The queue data structure is generalised by the Deque and that basically means the insertion and deletion can be executed from both the ends that can be either front or back.</a:t>
            </a:r>
            <a:endParaRPr sz="1800" b="0" i="0" u="none" strike="noStrike" cap="none">
              <a:solidFill>
                <a:schemeClr val="dk2"/>
              </a:solidFill>
              <a:latin typeface="Arial"/>
              <a:ea typeface="Arial"/>
              <a:cs typeface="Arial"/>
              <a:sym typeface="Aria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38150"/>
            <a:ext cx="7516636"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2391070"/>
      </p:ext>
    </p:extLst>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CONTAINERS-Forward list</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lvl="0"/>
            <a:r>
              <a:rPr lang="en-US" sz="1800" dirty="0">
                <a:solidFill>
                  <a:schemeClr val="bg2"/>
                </a:solidFill>
                <a:latin typeface="Work Sans" charset="0"/>
                <a:ea typeface="Adobe Myungjo Std M" pitchFamily="18" charset="-128"/>
              </a:rPr>
              <a:t>Forward list in STL implements singly linked list. Introduced from C++11, forward list are more useful than other containers in insertion, removal, and moving operations (like sort) and allow time constant insertion and removal of elements. </a:t>
            </a:r>
            <a:endParaRPr sz="1800" b="0" i="0" u="none" strike="noStrike" cap="none" dirty="0">
              <a:solidFill>
                <a:schemeClr val="bg2"/>
              </a:solidFill>
              <a:latin typeface="Work Sans" charset="0"/>
              <a:ea typeface="Adobe Myungjo Std M" pitchFamily="18" charset="-128"/>
              <a:sym typeface="Arial"/>
            </a:endParaRPr>
          </a:p>
        </p:txBody>
      </p:sp>
    </p:spTree>
    <p:extLst>
      <p:ext uri="{BB962C8B-B14F-4D97-AF65-F5344CB8AC3E}">
        <p14:creationId xmlns:p14="http://schemas.microsoft.com/office/powerpoint/2010/main" val="2595961572"/>
      </p:ext>
    </p:extLst>
  </p:cSld>
  <p:clrMapOvr>
    <a:masterClrMapping/>
  </p:clrMapOvr>
  <p:transition spd="slow">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CONTAINERS-Forward list</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lvl="0"/>
            <a:r>
              <a:rPr lang="en-US" sz="1800" dirty="0">
                <a:solidFill>
                  <a:schemeClr val="bg2"/>
                </a:solidFill>
                <a:latin typeface="Work Sans" charset="0"/>
                <a:ea typeface="Adobe Myungjo Std M" pitchFamily="18" charset="-128"/>
              </a:rPr>
              <a:t>Forward list in STL implements singly linked list. Introduced from C++11, forward list are more useful than other containers in insertion, removal, and moving operations (like sort) and allow time constant insertion and removal of elements. </a:t>
            </a:r>
            <a:endParaRPr sz="1800" b="0" i="0" u="none" strike="noStrike" cap="none" dirty="0">
              <a:solidFill>
                <a:schemeClr val="bg2"/>
              </a:solidFill>
              <a:latin typeface="Work Sans" charset="0"/>
              <a:ea typeface="Adobe Myungjo Std M" pitchFamily="18" charset="-128"/>
              <a:sym typeface="Arial"/>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31"/>
          <a:stretch/>
        </p:blipFill>
        <p:spPr bwMode="auto">
          <a:xfrm>
            <a:off x="1212574" y="1657350"/>
            <a:ext cx="6874151"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9365192"/>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13"/>
          <p:cNvPicPr preferRelativeResize="0"/>
          <p:nvPr/>
        </p:nvPicPr>
        <p:blipFill rotWithShape="1">
          <a:blip r:embed="rId3">
            <a:alphaModFix/>
          </a:blip>
          <a:srcRect t="993" r="1559" b="1"/>
          <a:stretch/>
        </p:blipFill>
        <p:spPr>
          <a:xfrm>
            <a:off x="1854667" y="1400221"/>
            <a:ext cx="2356537" cy="2343057"/>
          </a:xfrm>
          <a:prstGeom prst="rect">
            <a:avLst/>
          </a:prstGeom>
          <a:noFill/>
          <a:ln>
            <a:noFill/>
          </a:ln>
        </p:spPr>
      </p:pic>
      <p:pic>
        <p:nvPicPr>
          <p:cNvPr id="201" name="Google Shape;201;p13"/>
          <p:cNvPicPr preferRelativeResize="0"/>
          <p:nvPr/>
        </p:nvPicPr>
        <p:blipFill rotWithShape="1">
          <a:blip r:embed="rId4">
            <a:alphaModFix/>
          </a:blip>
          <a:srcRect t="3280"/>
          <a:stretch/>
        </p:blipFill>
        <p:spPr>
          <a:xfrm>
            <a:off x="4860408" y="1400221"/>
            <a:ext cx="2343057" cy="2343057"/>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CONTAINERS-Forward list</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lvl="0"/>
            <a:r>
              <a:rPr lang="en-US" sz="1800" dirty="0">
                <a:solidFill>
                  <a:schemeClr val="bg2"/>
                </a:solidFill>
                <a:latin typeface="Work Sans" charset="0"/>
                <a:ea typeface="Adobe Myungjo Std M" pitchFamily="18" charset="-128"/>
              </a:rPr>
              <a:t>Forward list in STL implements singly linked list. Introduced from C++11, forward list are more useful than other containers in insertion, removal, and moving operations (like sort) and allow time constant insertion and removal of elements. </a:t>
            </a:r>
            <a:endParaRPr sz="1800" b="0" i="0" u="none" strike="noStrike" cap="none" dirty="0">
              <a:solidFill>
                <a:schemeClr val="bg2"/>
              </a:solidFill>
              <a:latin typeface="Work Sans" charset="0"/>
              <a:ea typeface="Adobe Myungjo Std M" pitchFamily="18" charset="-128"/>
              <a:sym typeface="Arial"/>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231"/>
          <a:stretch/>
        </p:blipFill>
        <p:spPr bwMode="auto">
          <a:xfrm>
            <a:off x="1212574" y="1657350"/>
            <a:ext cx="6874151"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574" y="1909423"/>
            <a:ext cx="6974607" cy="209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7667503"/>
      </p:ext>
    </p:extLst>
  </p:cSld>
  <p:clrMapOvr>
    <a:masterClrMapping/>
  </p:clrMapOvr>
  <p:transition spd="slow">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76947"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CONTAINERS-forward list</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836754"/>
            <a:ext cx="2361845" cy="24971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3804" y="2190750"/>
            <a:ext cx="4370644" cy="15665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4057978"/>
            <a:ext cx="2266950" cy="361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436979525"/>
      </p:ext>
    </p:extLst>
  </p:cSld>
  <p:clrMapOvr>
    <a:masterClrMapping/>
  </p:clrMapOvr>
  <p:transition spd="slow">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New in </a:t>
            </a:r>
            <a:r>
              <a:rPr lang="en-US" sz="2800" b="0" i="0" u="none" strike="noStrike" cap="none" dirty="0" err="1" smtClean="0">
                <a:solidFill>
                  <a:schemeClr val="dk2"/>
                </a:solidFill>
                <a:latin typeface="Archivo Black"/>
                <a:ea typeface="Archivo Black"/>
                <a:cs typeface="Archivo Black"/>
                <a:sym typeface="Archivo Black"/>
              </a:rPr>
              <a:t>c++</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lvl="0"/>
            <a:r>
              <a:rPr lang="en-US" sz="1800" dirty="0">
                <a:solidFill>
                  <a:schemeClr val="bg2"/>
                </a:solidFill>
              </a:rPr>
              <a:t>In C++ “new” is an operation that asks the underlying system to allocate memory to store something. Generally, that memory will be allocated in the system heap, but operator new can be overloaded to allocate memory in other locations (memory pools, custom memory arenas, etc.). The “something” is what you write after “new”. In your example: “</a:t>
            </a:r>
            <a:r>
              <a:rPr lang="en-US" sz="1800" dirty="0" err="1">
                <a:solidFill>
                  <a:schemeClr val="bg2"/>
                </a:solidFill>
              </a:rPr>
              <a:t>int</a:t>
            </a:r>
            <a:r>
              <a:rPr lang="en-US" sz="1800" dirty="0">
                <a:solidFill>
                  <a:schemeClr val="bg2"/>
                </a:solidFill>
              </a:rPr>
              <a:t>”.</a:t>
            </a:r>
            <a:endParaRPr sz="1800" b="0" i="0" u="none" strike="noStrike" cap="none" dirty="0">
              <a:solidFill>
                <a:schemeClr val="bg2"/>
              </a:solidFill>
              <a:sym typeface="Arial"/>
            </a:endParaRPr>
          </a:p>
        </p:txBody>
      </p:sp>
    </p:spTree>
    <p:extLst>
      <p:ext uri="{BB962C8B-B14F-4D97-AF65-F5344CB8AC3E}">
        <p14:creationId xmlns:p14="http://schemas.microsoft.com/office/powerpoint/2010/main" val="1976569575"/>
      </p:ext>
    </p:extLst>
  </p:cSld>
  <p:clrMapOvr>
    <a:masterClrMapping/>
  </p:clrMapOvr>
  <p:transition spd="slow">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Arrow in </a:t>
            </a:r>
            <a:r>
              <a:rPr lang="en-US" sz="2800" b="0" i="0" u="none" strike="noStrike" cap="none" dirty="0" err="1" smtClean="0">
                <a:solidFill>
                  <a:schemeClr val="dk2"/>
                </a:solidFill>
                <a:latin typeface="Archivo Black"/>
                <a:ea typeface="Archivo Black"/>
                <a:cs typeface="Archivo Black"/>
                <a:sym typeface="Archivo Black"/>
              </a:rPr>
              <a:t>c++</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fontAlgn="base"/>
            <a:r>
              <a:rPr lang="en-US" sz="1800" b="1" dirty="0">
                <a:solidFill>
                  <a:schemeClr val="bg2"/>
                </a:solidFill>
              </a:rPr>
              <a:t>Difference between Dot(.) and Arrow(-&gt;) operator:</a:t>
            </a:r>
            <a:r>
              <a:rPr lang="en-US" sz="1800" dirty="0">
                <a:solidFill>
                  <a:schemeClr val="bg2"/>
                </a:solidFill>
              </a:rPr>
              <a:t>  </a:t>
            </a:r>
          </a:p>
          <a:p>
            <a:pPr fontAlgn="base"/>
            <a:r>
              <a:rPr lang="en-US" sz="1800" dirty="0">
                <a:solidFill>
                  <a:schemeClr val="bg2"/>
                </a:solidFill>
              </a:rPr>
              <a:t>The Dot(.) operator is used to normally access members of a structure or union.</a:t>
            </a:r>
          </a:p>
          <a:p>
            <a:pPr fontAlgn="base"/>
            <a:r>
              <a:rPr lang="en-US" sz="1800" dirty="0">
                <a:solidFill>
                  <a:schemeClr val="bg2"/>
                </a:solidFill>
              </a:rPr>
              <a:t>The Arrow(-&gt;) operator exists to access the members of the structure or the unions using pointers.</a:t>
            </a:r>
          </a:p>
        </p:txBody>
      </p:sp>
    </p:spTree>
    <p:extLst>
      <p:ext uri="{BB962C8B-B14F-4D97-AF65-F5344CB8AC3E}">
        <p14:creationId xmlns:p14="http://schemas.microsoft.com/office/powerpoint/2010/main" val="1455769951"/>
      </p:ext>
    </p:extLst>
  </p:cSld>
  <p:clrMapOvr>
    <a:masterClrMapping/>
  </p:clrMapOvr>
  <p:transition spd="slow">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Arrow in </a:t>
            </a:r>
            <a:r>
              <a:rPr lang="en-US" sz="2800" b="0" i="0" u="none" strike="noStrike" cap="none" dirty="0" err="1" smtClean="0">
                <a:solidFill>
                  <a:schemeClr val="dk2"/>
                </a:solidFill>
                <a:latin typeface="Archivo Black"/>
                <a:ea typeface="Archivo Black"/>
                <a:cs typeface="Archivo Black"/>
                <a:sym typeface="Archivo Black"/>
              </a:rPr>
              <a:t>c++</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fontAlgn="base"/>
            <a:r>
              <a:rPr lang="en-US" sz="1800" b="1" dirty="0">
                <a:solidFill>
                  <a:schemeClr val="bg2"/>
                </a:solidFill>
              </a:rPr>
              <a:t>Difference between Dot(.) and Arrow(-&gt;) operator:</a:t>
            </a:r>
            <a:r>
              <a:rPr lang="en-US" sz="1800" dirty="0">
                <a:solidFill>
                  <a:schemeClr val="bg2"/>
                </a:solidFill>
              </a:rPr>
              <a:t>  </a:t>
            </a:r>
          </a:p>
          <a:p>
            <a:pPr fontAlgn="base"/>
            <a:r>
              <a:rPr lang="en-US" sz="1800" dirty="0">
                <a:solidFill>
                  <a:schemeClr val="bg2"/>
                </a:solidFill>
              </a:rPr>
              <a:t>The Dot(.) operator is used to normally access members of a structure or union.</a:t>
            </a:r>
          </a:p>
          <a:p>
            <a:pPr fontAlgn="base"/>
            <a:r>
              <a:rPr lang="en-US" sz="1800" dirty="0">
                <a:solidFill>
                  <a:schemeClr val="bg2"/>
                </a:solidFill>
              </a:rPr>
              <a:t>The Arrow(-&gt;) operator exists to access the members of the structure or the unions using pointers.</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122"/>
          <a:stretch/>
        </p:blipFill>
        <p:spPr bwMode="auto">
          <a:xfrm>
            <a:off x="1066800" y="716137"/>
            <a:ext cx="7007087" cy="38622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4618762"/>
      </p:ext>
    </p:extLst>
  </p:cSld>
  <p:clrMapOvr>
    <a:masterClrMapping/>
  </p:clrMapOvr>
  <p:transition spd="slow">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Doubly linked list</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fontAlgn="base"/>
            <a:r>
              <a:rPr lang="en-US" sz="1800" dirty="0">
                <a:solidFill>
                  <a:schemeClr val="bg2"/>
                </a:solidFill>
              </a:rPr>
              <a:t>We strongly recommend to refer following post as a prerequisite of this post.</a:t>
            </a:r>
            <a:r>
              <a:rPr lang="en-US" sz="1800" dirty="0">
                <a:solidFill>
                  <a:schemeClr val="bg2"/>
                </a:solidFill>
              </a:rPr>
              <a:t/>
            </a:r>
            <a:br>
              <a:rPr lang="en-US" sz="1800" dirty="0">
                <a:solidFill>
                  <a:schemeClr val="bg2"/>
                </a:solidFill>
              </a:rPr>
            </a:br>
            <a:r>
              <a:rPr lang="en-US" sz="1800" u="sng" dirty="0">
                <a:solidFill>
                  <a:schemeClr val="bg2"/>
                </a:solidFill>
                <a:hlinkClick r:id="rId4"/>
              </a:rPr>
              <a:t>Linked List Introduction</a:t>
            </a:r>
            <a:r>
              <a:rPr lang="en-US" sz="1800" dirty="0">
                <a:solidFill>
                  <a:schemeClr val="bg2"/>
                </a:solidFill>
              </a:rPr>
              <a:t> </a:t>
            </a:r>
            <a:r>
              <a:rPr lang="en-US" sz="1800" dirty="0">
                <a:solidFill>
                  <a:schemeClr val="bg2"/>
                </a:solidFill>
              </a:rPr>
              <a:t/>
            </a:r>
            <a:br>
              <a:rPr lang="en-US" sz="1800" dirty="0">
                <a:solidFill>
                  <a:schemeClr val="bg2"/>
                </a:solidFill>
              </a:rPr>
            </a:br>
            <a:r>
              <a:rPr lang="en-US" sz="1800" u="sng" dirty="0">
                <a:solidFill>
                  <a:schemeClr val="bg2"/>
                </a:solidFill>
                <a:hlinkClick r:id="rId5"/>
              </a:rPr>
              <a:t>Inserting a node in Singly Linked List</a:t>
            </a:r>
            <a:r>
              <a:rPr lang="en-US" sz="1800" dirty="0">
                <a:solidFill>
                  <a:schemeClr val="bg2"/>
                </a:solidFill>
              </a:rPr>
              <a:t/>
            </a:r>
            <a:br>
              <a:rPr lang="en-US" sz="1800" dirty="0">
                <a:solidFill>
                  <a:schemeClr val="bg2"/>
                </a:solidFill>
              </a:rPr>
            </a:br>
            <a:r>
              <a:rPr lang="en-US" sz="1800" dirty="0">
                <a:solidFill>
                  <a:schemeClr val="bg2"/>
                </a:solidFill>
              </a:rPr>
              <a:t>A </a:t>
            </a:r>
            <a:r>
              <a:rPr lang="en-US" sz="1800" b="1" dirty="0">
                <a:solidFill>
                  <a:schemeClr val="bg2"/>
                </a:solidFill>
              </a:rPr>
              <a:t>D</a:t>
            </a:r>
            <a:r>
              <a:rPr lang="en-US" sz="1800" dirty="0">
                <a:solidFill>
                  <a:schemeClr val="bg2"/>
                </a:solidFill>
              </a:rPr>
              <a:t>oubly </a:t>
            </a:r>
            <a:r>
              <a:rPr lang="en-US" sz="1800" b="1" dirty="0">
                <a:solidFill>
                  <a:schemeClr val="bg2"/>
                </a:solidFill>
              </a:rPr>
              <a:t>L</a:t>
            </a:r>
            <a:r>
              <a:rPr lang="en-US" sz="1800" dirty="0">
                <a:solidFill>
                  <a:schemeClr val="bg2"/>
                </a:solidFill>
              </a:rPr>
              <a:t>inked </a:t>
            </a:r>
            <a:r>
              <a:rPr lang="en-US" sz="1800" b="1" dirty="0">
                <a:solidFill>
                  <a:schemeClr val="bg2"/>
                </a:solidFill>
              </a:rPr>
              <a:t>L</a:t>
            </a:r>
            <a:r>
              <a:rPr lang="en-US" sz="1800" dirty="0">
                <a:solidFill>
                  <a:schemeClr val="bg2"/>
                </a:solidFill>
              </a:rPr>
              <a:t>ist (DLL) contains an extra pointer, typically called </a:t>
            </a:r>
            <a:r>
              <a:rPr lang="en-US" sz="1800" i="1" dirty="0">
                <a:solidFill>
                  <a:schemeClr val="bg2"/>
                </a:solidFill>
              </a:rPr>
              <a:t>previous pointer</a:t>
            </a:r>
            <a:r>
              <a:rPr lang="en-US" sz="1800" dirty="0">
                <a:solidFill>
                  <a:schemeClr val="bg2"/>
                </a:solidFill>
              </a:rPr>
              <a:t>, together with next pointer and data which are there in singly linked list.</a:t>
            </a:r>
            <a:endParaRPr lang="en-US" sz="1800" dirty="0">
              <a:solidFill>
                <a:schemeClr val="bg2"/>
              </a:solidFill>
            </a:endParaRPr>
          </a:p>
        </p:txBody>
      </p:sp>
    </p:spTree>
    <p:extLst>
      <p:ext uri="{BB962C8B-B14F-4D97-AF65-F5344CB8AC3E}">
        <p14:creationId xmlns:p14="http://schemas.microsoft.com/office/powerpoint/2010/main" val="558398851"/>
      </p:ext>
    </p:extLst>
  </p:cSld>
  <p:clrMapOvr>
    <a:masterClrMapping/>
  </p:clrMapOvr>
  <p:transition spd="slow">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CONTAINERS-list</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809750"/>
            <a:ext cx="5105399" cy="2653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82063968"/>
      </p:ext>
    </p:extLst>
  </p:cSld>
  <p:clrMapOvr>
    <a:masterClrMapping/>
  </p:clrMapOvr>
  <p:transition spd="slow">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CONTAINERS-list</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dirty="0">
              <a:solidFill>
                <a:schemeClr val="dk2"/>
              </a:solidFill>
              <a:latin typeface="Arial"/>
              <a:ea typeface="Arial"/>
              <a:cs typeface="Arial"/>
              <a:sym typeface="Aria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761310"/>
            <a:ext cx="6700455" cy="3733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1957833"/>
      </p:ext>
    </p:extLst>
  </p:cSld>
  <p:clrMapOvr>
    <a:masterClrMapping/>
  </p:clrMapOvr>
  <p:transition spd="slow">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744103" y="1908596"/>
            <a:ext cx="5934891"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dirty="0">
              <a:solidFill>
                <a:schemeClr val="dk2"/>
              </a:solidFill>
              <a:latin typeface="Arial"/>
              <a:ea typeface="Arial"/>
              <a:cs typeface="Arial"/>
              <a:sym typeface="Aria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584032"/>
            <a:ext cx="4962662" cy="4121318"/>
          </a:xfrm>
          <a:prstGeom prst="rect">
            <a:avLst/>
          </a:prstGeom>
        </p:spPr>
      </p:pic>
    </p:spTree>
    <p:extLst>
      <p:ext uri="{BB962C8B-B14F-4D97-AF65-F5344CB8AC3E}">
        <p14:creationId xmlns:p14="http://schemas.microsoft.com/office/powerpoint/2010/main" val="2906419663"/>
      </p:ext>
    </p:extLst>
  </p:cSld>
  <p:clrMapOvr>
    <a:masterClrMapping/>
  </p:clrMapOvr>
  <p:transition spd="slow">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295400" y="74295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Stack</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447800" y="1504950"/>
            <a:ext cx="6629400" cy="1477328"/>
          </a:xfrm>
          <a:prstGeom prst="rect">
            <a:avLst/>
          </a:prstGeom>
          <a:noFill/>
          <a:ln>
            <a:noFill/>
          </a:ln>
        </p:spPr>
        <p:txBody>
          <a:bodyPr spcFirstLastPara="1" wrap="square" lIns="91425" tIns="45700" rIns="91425" bIns="45700" anchor="t" anchorCtr="0">
            <a:noAutofit/>
          </a:bodyPr>
          <a:lstStyle/>
          <a:p>
            <a:pPr fontAlgn="base"/>
            <a:r>
              <a:rPr lang="en-US" sz="1800" dirty="0">
                <a:solidFill>
                  <a:schemeClr val="bg2"/>
                </a:solidFill>
              </a:rPr>
              <a:t>Stacks are a type of container adaptors with LIFO(Last In First Out) type of working, where a new element is added at one end (top) and an element is removed from that end only.  </a:t>
            </a:r>
            <a:endParaRPr lang="en-US" sz="1800" dirty="0" smtClean="0">
              <a:solidFill>
                <a:schemeClr val="bg2"/>
              </a:solidFill>
            </a:endParaRPr>
          </a:p>
          <a:p>
            <a:pPr fontAlgn="base"/>
            <a:r>
              <a:rPr lang="en-US" sz="1800" dirty="0" smtClean="0">
                <a:solidFill>
                  <a:schemeClr val="bg2"/>
                </a:solidFill>
              </a:rPr>
              <a:t>Stack </a:t>
            </a:r>
            <a:r>
              <a:rPr lang="en-US" sz="1800" dirty="0">
                <a:solidFill>
                  <a:schemeClr val="bg2"/>
                </a:solidFill>
              </a:rPr>
              <a:t>uses an encapsulated object of either </a:t>
            </a:r>
            <a:r>
              <a:rPr lang="en-US" sz="1800" u="sng" dirty="0">
                <a:solidFill>
                  <a:schemeClr val="bg2"/>
                </a:solidFill>
                <a:hlinkClick r:id="rId4"/>
              </a:rPr>
              <a:t>vector </a:t>
            </a:r>
            <a:r>
              <a:rPr lang="en-US" sz="1800" dirty="0">
                <a:solidFill>
                  <a:schemeClr val="bg2"/>
                </a:solidFill>
              </a:rPr>
              <a:t>or </a:t>
            </a:r>
            <a:r>
              <a:rPr lang="en-US" sz="1800" u="sng" dirty="0" err="1">
                <a:solidFill>
                  <a:schemeClr val="bg2"/>
                </a:solidFill>
                <a:hlinkClick r:id="rId5"/>
              </a:rPr>
              <a:t>deque</a:t>
            </a:r>
            <a:r>
              <a:rPr lang="en-US" sz="1800" u="sng" dirty="0">
                <a:solidFill>
                  <a:schemeClr val="bg2"/>
                </a:solidFill>
                <a:hlinkClick r:id="rId5"/>
              </a:rPr>
              <a:t> </a:t>
            </a:r>
            <a:r>
              <a:rPr lang="en-US" sz="1800" dirty="0">
                <a:solidFill>
                  <a:schemeClr val="bg2"/>
                </a:solidFill>
              </a:rPr>
              <a:t>(by default) or </a:t>
            </a:r>
            <a:r>
              <a:rPr lang="en-US" sz="1800" u="sng" dirty="0">
                <a:solidFill>
                  <a:schemeClr val="bg2"/>
                </a:solidFill>
                <a:hlinkClick r:id="rId6"/>
              </a:rPr>
              <a:t>list </a:t>
            </a:r>
            <a:r>
              <a:rPr lang="en-US" sz="1800" dirty="0">
                <a:solidFill>
                  <a:schemeClr val="bg2"/>
                </a:solidFill>
              </a:rPr>
              <a:t>(sequential container class) as its underlying container, providing a specific set of member functions to access its elements.</a:t>
            </a:r>
            <a:endParaRPr lang="en-US" sz="1800" dirty="0">
              <a:solidFill>
                <a:schemeClr val="bg2"/>
              </a:solidFill>
            </a:endParaRPr>
          </a:p>
        </p:txBody>
      </p:sp>
    </p:spTree>
    <p:extLst>
      <p:ext uri="{BB962C8B-B14F-4D97-AF65-F5344CB8AC3E}">
        <p14:creationId xmlns:p14="http://schemas.microsoft.com/office/powerpoint/2010/main" val="3133301523"/>
      </p:ext>
    </p:extLst>
  </p:cSld>
  <p:clrMapOvr>
    <a:masterClrMapping/>
  </p:clrMapOvr>
  <p:transition spd="slow">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4"/>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 STL</a:t>
            </a:r>
            <a:endParaRPr/>
          </a:p>
        </p:txBody>
      </p:sp>
      <p:sp>
        <p:nvSpPr>
          <p:cNvPr id="207" name="Google Shape;207;p14"/>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STL stands for Standard Template Library. Alexander Stepanov invented it in 1994, and later it was included in the standard library. The standard library consists of a set of algorithms and </a:t>
            </a:r>
            <a:r>
              <a:rPr lang="en-US" sz="1400" b="0" i="0" u="sng" strike="noStrike" cap="none">
                <a:solidFill>
                  <a:schemeClr val="hlink"/>
                </a:solidFill>
                <a:latin typeface="Open Sans SemiBold"/>
                <a:ea typeface="Open Sans SemiBold"/>
                <a:cs typeface="Open Sans SemiBold"/>
                <a:sym typeface="Open Sans SemiBold"/>
                <a:hlinkClick r:id="rId3"/>
              </a:rPr>
              <a:t>data structures</a:t>
            </a:r>
            <a:r>
              <a:rPr lang="en-US" sz="1400" b="0" i="0" u="none" strike="noStrike" cap="none">
                <a:solidFill>
                  <a:schemeClr val="dk2"/>
                </a:solidFill>
                <a:latin typeface="Open Sans SemiBold"/>
                <a:ea typeface="Open Sans SemiBold"/>
                <a:cs typeface="Open Sans SemiBold"/>
                <a:sym typeface="Open Sans SemiBold"/>
              </a:rPr>
              <a:t> that were originally part of the C++ Standard template library.</a:t>
            </a:r>
            <a:endParaRPr/>
          </a:p>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STL helps in storing and manipulating objects, and it makes the program reusable and robust.</a:t>
            </a:r>
            <a:endParaRPr/>
          </a:p>
        </p:txBody>
      </p:sp>
      <p:pic>
        <p:nvPicPr>
          <p:cNvPr id="208" name="Google Shape;208;p14"/>
          <p:cNvPicPr preferRelativeResize="0"/>
          <p:nvPr/>
        </p:nvPicPr>
        <p:blipFill rotWithShape="1">
          <a:blip r:embed="rId4">
            <a:alphaModFix/>
          </a:blip>
          <a:srcRect/>
          <a:stretch/>
        </p:blipFill>
        <p:spPr>
          <a:xfrm>
            <a:off x="6567949" y="3200046"/>
            <a:ext cx="2222090" cy="2222090"/>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295400" y="74295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dirty="0" smtClean="0">
                <a:solidFill>
                  <a:schemeClr val="dk2"/>
                </a:solidFill>
                <a:latin typeface="Archivo Black"/>
                <a:ea typeface="Archivo Black"/>
                <a:cs typeface="Archivo Black"/>
                <a:sym typeface="Archivo Black"/>
              </a:rPr>
              <a:t>Stack</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447800" y="1504950"/>
            <a:ext cx="6629400" cy="1477328"/>
          </a:xfrm>
          <a:prstGeom prst="rect">
            <a:avLst/>
          </a:prstGeom>
          <a:noFill/>
          <a:ln>
            <a:noFill/>
          </a:ln>
        </p:spPr>
        <p:txBody>
          <a:bodyPr spcFirstLastPara="1" wrap="square" lIns="91425" tIns="45700" rIns="91425" bIns="45700" anchor="t" anchorCtr="0">
            <a:noAutofit/>
          </a:bodyPr>
          <a:lstStyle/>
          <a:p>
            <a:pPr fontAlgn="base"/>
            <a:r>
              <a:rPr lang="en-US" sz="1800" dirty="0">
                <a:solidFill>
                  <a:schemeClr val="bg2"/>
                </a:solidFill>
              </a:rPr>
              <a:t>Stacks are a type of container adaptors with LIFO(Last In First Out) type of working, where a new element is added at one end (top) and an element is removed from that end only.  </a:t>
            </a:r>
            <a:endParaRPr lang="en-US" sz="1800" dirty="0" smtClean="0">
              <a:solidFill>
                <a:schemeClr val="bg2"/>
              </a:solidFill>
            </a:endParaRPr>
          </a:p>
          <a:p>
            <a:pPr fontAlgn="base"/>
            <a:r>
              <a:rPr lang="en-US" sz="1800" dirty="0" smtClean="0">
                <a:solidFill>
                  <a:schemeClr val="bg2"/>
                </a:solidFill>
              </a:rPr>
              <a:t>Stack </a:t>
            </a:r>
            <a:r>
              <a:rPr lang="en-US" sz="1800" dirty="0">
                <a:solidFill>
                  <a:schemeClr val="bg2"/>
                </a:solidFill>
              </a:rPr>
              <a:t>uses an encapsulated object of either </a:t>
            </a:r>
            <a:r>
              <a:rPr lang="en-US" sz="1800" u="sng" dirty="0">
                <a:solidFill>
                  <a:schemeClr val="bg2"/>
                </a:solidFill>
                <a:hlinkClick r:id="rId4"/>
              </a:rPr>
              <a:t>vector </a:t>
            </a:r>
            <a:r>
              <a:rPr lang="en-US" sz="1800" dirty="0">
                <a:solidFill>
                  <a:schemeClr val="bg2"/>
                </a:solidFill>
              </a:rPr>
              <a:t>or </a:t>
            </a:r>
            <a:r>
              <a:rPr lang="en-US" sz="1800" u="sng" dirty="0" err="1">
                <a:solidFill>
                  <a:schemeClr val="bg2"/>
                </a:solidFill>
                <a:hlinkClick r:id="rId5"/>
              </a:rPr>
              <a:t>deque</a:t>
            </a:r>
            <a:r>
              <a:rPr lang="en-US" sz="1800" u="sng" dirty="0">
                <a:solidFill>
                  <a:schemeClr val="bg2"/>
                </a:solidFill>
                <a:hlinkClick r:id="rId5"/>
              </a:rPr>
              <a:t> </a:t>
            </a:r>
            <a:r>
              <a:rPr lang="en-US" sz="1800" dirty="0">
                <a:solidFill>
                  <a:schemeClr val="bg2"/>
                </a:solidFill>
              </a:rPr>
              <a:t>(by default) or </a:t>
            </a:r>
            <a:r>
              <a:rPr lang="en-US" sz="1800" u="sng" dirty="0">
                <a:solidFill>
                  <a:schemeClr val="bg2"/>
                </a:solidFill>
                <a:hlinkClick r:id="rId6"/>
              </a:rPr>
              <a:t>list </a:t>
            </a:r>
            <a:r>
              <a:rPr lang="en-US" sz="1800" dirty="0">
                <a:solidFill>
                  <a:schemeClr val="bg2"/>
                </a:solidFill>
              </a:rPr>
              <a:t>(sequential container class) as its underlying container, providing a specific set of member functions to access its elements.</a:t>
            </a:r>
            <a:endParaRPr lang="en-US" sz="1800" dirty="0">
              <a:solidFill>
                <a:schemeClr val="bg2"/>
              </a:solidFill>
            </a:endParaRPr>
          </a:p>
        </p:txBody>
      </p:sp>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4365" y="1224915"/>
            <a:ext cx="6755296"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7307783"/>
      </p:ext>
    </p:extLst>
  </p:cSld>
  <p:clrMapOvr>
    <a:masterClrMapping/>
  </p:clrMapOvr>
  <p:transition spd="slow">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295400" y="74295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dirty="0" smtClean="0">
                <a:solidFill>
                  <a:schemeClr val="dk2"/>
                </a:solidFill>
                <a:latin typeface="Archivo Black"/>
                <a:sym typeface="Archivo Black"/>
              </a:rPr>
              <a:t>STL map</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341" name="Google Shape;341;p31"/>
          <p:cNvSpPr/>
          <p:nvPr/>
        </p:nvSpPr>
        <p:spPr>
          <a:xfrm>
            <a:off x="1447800" y="1504950"/>
            <a:ext cx="6629400" cy="1477328"/>
          </a:xfrm>
          <a:prstGeom prst="rect">
            <a:avLst/>
          </a:prstGeom>
          <a:noFill/>
          <a:ln>
            <a:noFill/>
          </a:ln>
        </p:spPr>
        <p:txBody>
          <a:bodyPr spcFirstLastPara="1" wrap="square" lIns="91425" tIns="45700" rIns="91425" bIns="45700" anchor="t" anchorCtr="0">
            <a:noAutofit/>
          </a:bodyPr>
          <a:lstStyle/>
          <a:p>
            <a:pPr fontAlgn="base"/>
            <a:r>
              <a:rPr lang="en-US" sz="1800" dirty="0">
                <a:solidFill>
                  <a:schemeClr val="bg2"/>
                </a:solidFill>
              </a:rPr>
              <a:t>​</a:t>
            </a:r>
            <a:r>
              <a:rPr lang="en-US" sz="1800" b="1" dirty="0">
                <a:solidFill>
                  <a:schemeClr val="bg2"/>
                </a:solidFill>
              </a:rPr>
              <a:t>Maps</a:t>
            </a:r>
            <a:r>
              <a:rPr lang="en-US" sz="1800" dirty="0">
                <a:solidFill>
                  <a:schemeClr val="bg2"/>
                </a:solidFill>
              </a:rPr>
              <a:t> are a part of the C++ STL. Maps are associative containers that store elements in a combination of key values and mapped values that follow a specific order. No two mapped values can have the same key values.</a:t>
            </a:r>
            <a:endParaRPr lang="en-US" sz="1800" dirty="0">
              <a:solidFill>
                <a:schemeClr val="bg2"/>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1255" y="2892819"/>
            <a:ext cx="4062489" cy="141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045362"/>
      </p:ext>
    </p:extLst>
  </p:cSld>
  <p:clrMapOvr>
    <a:masterClrMapping/>
  </p:clrMapOvr>
  <p:transition spd="slow">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295400" y="74295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dirty="0" smtClean="0">
                <a:solidFill>
                  <a:schemeClr val="dk2"/>
                </a:solidFill>
                <a:latin typeface="Archivo Black"/>
                <a:sym typeface="Archivo Black"/>
              </a:rPr>
              <a:t>STL map</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525" y="1581150"/>
            <a:ext cx="5821363"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6563683"/>
      </p:ext>
    </p:extLst>
  </p:cSld>
  <p:clrMapOvr>
    <a:masterClrMapping/>
  </p:clrMapOvr>
  <p:transition spd="slow">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295400" y="74295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dirty="0" smtClean="0">
                <a:solidFill>
                  <a:schemeClr val="dk2"/>
                </a:solidFill>
                <a:latin typeface="Archivo Black"/>
                <a:sym typeface="Archivo Black"/>
              </a:rPr>
              <a:t>STL map</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390309"/>
            <a:ext cx="5391150" cy="2920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1215459"/>
      </p:ext>
    </p:extLst>
  </p:cSld>
  <p:clrMapOvr>
    <a:masterClrMapping/>
  </p:clrMapOvr>
  <p:transition spd="slow">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txBox="1"/>
          <p:nvPr/>
        </p:nvSpPr>
        <p:spPr>
          <a:xfrm>
            <a:off x="1295400" y="74295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dirty="0" smtClean="0">
                <a:solidFill>
                  <a:schemeClr val="dk2"/>
                </a:solidFill>
                <a:latin typeface="Archivo Black"/>
                <a:sym typeface="Archivo Black"/>
              </a:rPr>
              <a:t>STL map</a:t>
            </a:r>
            <a:endParaRPr dirty="0"/>
          </a:p>
        </p:txBody>
      </p:sp>
      <p:pic>
        <p:nvPicPr>
          <p:cNvPr id="340" name="Google Shape;340;p31"/>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28750"/>
            <a:ext cx="4705350" cy="3274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2474218"/>
      </p:ext>
    </p:extLst>
  </p:cSld>
  <p:clrMapOvr>
    <a:masterClrMapping/>
  </p:clrMapOvr>
  <p:transition spd="slow">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a:spLocks noGrp="1"/>
          </p:cNvSpPr>
          <p:nvPr>
            <p:ph type="title"/>
          </p:nvPr>
        </p:nvSpPr>
        <p:spPr>
          <a:xfrm>
            <a:off x="2257452" y="1370238"/>
            <a:ext cx="4294800" cy="873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US"/>
              <a:t>Thank you</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5"/>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a:t>
            </a:r>
            <a:endParaRPr/>
          </a:p>
        </p:txBody>
      </p:sp>
      <p:sp>
        <p:nvSpPr>
          <p:cNvPr id="214" name="Google Shape;214;p15"/>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Suppose you are at your favorite cinema hall and it's the launch of a big movie. Since it's the launch, there are likely many people waiting in line to buy their tickets. Naturally, you join the queue at the back and wait for your turn. In the computing world, we have a queue too! This is a popular data structure. If you've had a Data Structures class before, you are most likely familiar with some other data structures as well. These are often used, so the STL provides a great implementation of all these data structures, otherwise known as containers.</a:t>
            </a:r>
            <a:endParaRPr/>
          </a:p>
        </p:txBody>
      </p:sp>
      <p:pic>
        <p:nvPicPr>
          <p:cNvPr id="215" name="Google Shape;215;p15"/>
          <p:cNvPicPr preferRelativeResize="0"/>
          <p:nvPr/>
        </p:nvPicPr>
        <p:blipFill rotWithShape="1">
          <a:blip r:embed="rId3">
            <a:alphaModFix/>
          </a:blip>
          <a:srcRect/>
          <a:stretch/>
        </p:blipFill>
        <p:spPr>
          <a:xfrm>
            <a:off x="6567949" y="3200046"/>
            <a:ext cx="2222090" cy="2222090"/>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16"/>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a:t>
            </a:r>
            <a:endParaRPr/>
          </a:p>
        </p:txBody>
      </p:sp>
      <p:sp>
        <p:nvSpPr>
          <p:cNvPr id="221" name="Google Shape;221;p16"/>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Suppose you are at your favorite cinema hall and it's the launch of a big movie. Since it's the launch, there are likely many people waiting in line to buy their tickets. Naturally, you join the queue at the back and wait for your turn. In the computing world, we have a queue too! This is a popular data structure. If you've had a Data Structures class before, you are most likely familiar with some other data structures as well. These are often used, so the STL provides a great implementation of all these data structures, otherwise known as containers.</a:t>
            </a:r>
            <a:endParaRPr/>
          </a:p>
        </p:txBody>
      </p:sp>
      <p:pic>
        <p:nvPicPr>
          <p:cNvPr id="222" name="Google Shape;222;p16"/>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223" name="Google Shape;223;p16"/>
          <p:cNvPicPr preferRelativeResize="0"/>
          <p:nvPr/>
        </p:nvPicPr>
        <p:blipFill rotWithShape="1">
          <a:blip r:embed="rId4">
            <a:alphaModFix/>
          </a:blip>
          <a:srcRect/>
          <a:stretch/>
        </p:blipFill>
        <p:spPr>
          <a:xfrm>
            <a:off x="844731" y="470264"/>
            <a:ext cx="7463246" cy="4232366"/>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CONTAINERS</a:t>
            </a:r>
            <a:endParaRPr/>
          </a:p>
        </p:txBody>
      </p:sp>
      <p:sp>
        <p:nvSpPr>
          <p:cNvPr id="229" name="Google Shape;229;p17"/>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Suppose you are at your favorite cinema hall and it's the launch of a big movie. Since it's the launch, there are likely many people waiting in line to buy their tickets. Naturally, you join the queue at the back and wait for your turn. In the computing world, we have a queue too! This is a popular data structure. If you've had a Data Structures class before, you are most likely familiar with some other data structures as well. These are often used, so the STL provides a great implementation of all these data structures, otherwise known as containers.</a:t>
            </a:r>
            <a:endParaRPr/>
          </a:p>
        </p:txBody>
      </p:sp>
      <p:pic>
        <p:nvPicPr>
          <p:cNvPr id="230" name="Google Shape;230;p17"/>
          <p:cNvPicPr preferRelativeResize="0"/>
          <p:nvPr/>
        </p:nvPicPr>
        <p:blipFill rotWithShape="1">
          <a:blip r:embed="rId3">
            <a:alphaModFix/>
          </a:blip>
          <a:srcRect/>
          <a:stretch/>
        </p:blipFill>
        <p:spPr>
          <a:xfrm>
            <a:off x="6567949" y="3200046"/>
            <a:ext cx="2222090" cy="2222090"/>
          </a:xfrm>
          <a:prstGeom prst="rect">
            <a:avLst/>
          </a:prstGeom>
          <a:noFill/>
          <a:ln>
            <a:noFill/>
          </a:ln>
        </p:spPr>
      </p:pic>
      <p:pic>
        <p:nvPicPr>
          <p:cNvPr id="231" name="Google Shape;231;p17"/>
          <p:cNvPicPr preferRelativeResize="0"/>
          <p:nvPr/>
        </p:nvPicPr>
        <p:blipFill rotWithShape="1">
          <a:blip r:embed="rId4">
            <a:alphaModFix/>
          </a:blip>
          <a:srcRect/>
          <a:stretch/>
        </p:blipFill>
        <p:spPr>
          <a:xfrm>
            <a:off x="836023" y="470262"/>
            <a:ext cx="7454537" cy="4249783"/>
          </a:xfrm>
          <a:prstGeom prst="rect">
            <a:avLst/>
          </a:prstGeom>
          <a:noFill/>
          <a:ln>
            <a:noFill/>
          </a:ln>
        </p:spPr>
      </p:pic>
    </p:spTree>
  </p:cSld>
  <p:clrMapOvr>
    <a:masterClrMapping/>
  </p:clrMapOvr>
  <p:transition spd="slow">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8"/>
          <p:cNvSpPr txBox="1"/>
          <p:nvPr/>
        </p:nvSpPr>
        <p:spPr>
          <a:xfrm>
            <a:off x="1357043" y="1188140"/>
            <a:ext cx="5938253" cy="3570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Archivo Black"/>
                <a:ea typeface="Archivo Black"/>
                <a:cs typeface="Archivo Black"/>
                <a:sym typeface="Archivo Black"/>
              </a:rPr>
              <a:t>C++ STL</a:t>
            </a:r>
            <a:endParaRPr/>
          </a:p>
        </p:txBody>
      </p:sp>
      <p:sp>
        <p:nvSpPr>
          <p:cNvPr id="237" name="Google Shape;237;p18"/>
          <p:cNvSpPr txBox="1"/>
          <p:nvPr/>
        </p:nvSpPr>
        <p:spPr>
          <a:xfrm>
            <a:off x="1357043" y="1799893"/>
            <a:ext cx="6757794" cy="572700"/>
          </a:xfrm>
          <a:prstGeom prst="rect">
            <a:avLst/>
          </a:prstGeom>
          <a:noFill/>
          <a:ln>
            <a:noFill/>
          </a:ln>
        </p:spPr>
        <p:txBody>
          <a:bodyPr spcFirstLastPara="1" wrap="square" lIns="91425" tIns="91425" rIns="91425" bIns="91425" anchor="t" anchorCtr="0">
            <a:noAutofit/>
          </a:bodyPr>
          <a:lstStyle/>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STL stands for Standard Template Library. Alexander Stepanov invented it in 1994, and later it was included in the standard library. The standard library consists of a set of algorithms and </a:t>
            </a:r>
            <a:r>
              <a:rPr lang="en-US" sz="1400" b="0" i="0" u="sng" strike="noStrike" cap="none">
                <a:solidFill>
                  <a:schemeClr val="hlink"/>
                </a:solidFill>
                <a:latin typeface="Open Sans SemiBold"/>
                <a:ea typeface="Open Sans SemiBold"/>
                <a:cs typeface="Open Sans SemiBold"/>
                <a:sym typeface="Open Sans SemiBold"/>
                <a:hlinkClick r:id="rId3"/>
              </a:rPr>
              <a:t>data structures</a:t>
            </a:r>
            <a:r>
              <a:rPr lang="en-US" sz="1400" b="0" i="0" u="none" strike="noStrike" cap="none">
                <a:solidFill>
                  <a:schemeClr val="dk2"/>
                </a:solidFill>
                <a:latin typeface="Open Sans SemiBold"/>
                <a:ea typeface="Open Sans SemiBold"/>
                <a:cs typeface="Open Sans SemiBold"/>
                <a:sym typeface="Open Sans SemiBold"/>
              </a:rPr>
              <a:t> that were originally part of the C++ Standard template library.</a:t>
            </a:r>
            <a:endParaRPr/>
          </a:p>
          <a:p>
            <a:pPr marL="457200" marR="0" lvl="0" indent="-317500" algn="ctr" rtl="0">
              <a:lnSpc>
                <a:spcPct val="100000"/>
              </a:lnSpc>
              <a:spcBef>
                <a:spcPts val="0"/>
              </a:spcBef>
              <a:spcAft>
                <a:spcPts val="0"/>
              </a:spcAft>
              <a:buClr>
                <a:schemeClr val="dk2"/>
              </a:buClr>
              <a:buSzPts val="1400"/>
              <a:buFont typeface="Open Sans SemiBold"/>
              <a:buNone/>
            </a:pPr>
            <a:r>
              <a:rPr lang="en-US" sz="1400" b="0" i="0" u="none" strike="noStrike" cap="none">
                <a:solidFill>
                  <a:schemeClr val="dk2"/>
                </a:solidFill>
                <a:latin typeface="Open Sans SemiBold"/>
                <a:ea typeface="Open Sans SemiBold"/>
                <a:cs typeface="Open Sans SemiBold"/>
                <a:sym typeface="Open Sans SemiBold"/>
              </a:rPr>
              <a:t>STL helps in storing and manipulating objects, and it makes the program reusable and robust.</a:t>
            </a:r>
            <a:endParaRPr/>
          </a:p>
        </p:txBody>
      </p:sp>
      <p:pic>
        <p:nvPicPr>
          <p:cNvPr id="238" name="Google Shape;238;p18"/>
          <p:cNvPicPr preferRelativeResize="0"/>
          <p:nvPr/>
        </p:nvPicPr>
        <p:blipFill rotWithShape="1">
          <a:blip r:embed="rId4">
            <a:alphaModFix/>
          </a:blip>
          <a:srcRect/>
          <a:stretch/>
        </p:blipFill>
        <p:spPr>
          <a:xfrm>
            <a:off x="6567949" y="3200046"/>
            <a:ext cx="2222090" cy="2222090"/>
          </a:xfrm>
          <a:prstGeom prst="rect">
            <a:avLst/>
          </a:prstGeom>
          <a:noFill/>
          <a:ln>
            <a:noFill/>
          </a:ln>
        </p:spPr>
      </p:pic>
      <p:pic>
        <p:nvPicPr>
          <p:cNvPr id="239" name="Google Shape;239;p18"/>
          <p:cNvPicPr preferRelativeResize="0"/>
          <p:nvPr/>
        </p:nvPicPr>
        <p:blipFill rotWithShape="1">
          <a:blip r:embed="rId5">
            <a:alphaModFix/>
          </a:blip>
          <a:srcRect/>
          <a:stretch/>
        </p:blipFill>
        <p:spPr>
          <a:xfrm>
            <a:off x="228600" y="0"/>
            <a:ext cx="8915400" cy="4933950"/>
          </a:xfrm>
          <a:prstGeom prst="rect">
            <a:avLst/>
          </a:prstGeom>
          <a:noFill/>
          <a:ln>
            <a:noFill/>
          </a:ln>
        </p:spPr>
      </p:pic>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9"/>
          <p:cNvSpPr txBox="1"/>
          <p:nvPr/>
        </p:nvSpPr>
        <p:spPr>
          <a:xfrm>
            <a:off x="1339626" y="874217"/>
            <a:ext cx="5938253" cy="35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000"/>
              <a:buFont typeface="Archivo Black"/>
              <a:buNone/>
            </a:pPr>
            <a:r>
              <a:rPr lang="en-US" sz="2800" b="0" i="0" u="none" strike="noStrike" cap="none">
                <a:solidFill>
                  <a:schemeClr val="dk2"/>
                </a:solidFill>
                <a:latin typeface="Lato"/>
                <a:ea typeface="Lato"/>
                <a:cs typeface="Lato"/>
                <a:sym typeface="Lato"/>
              </a:rPr>
              <a:t>Elements of the STL</a:t>
            </a:r>
            <a:endParaRPr/>
          </a:p>
        </p:txBody>
      </p:sp>
      <p:pic>
        <p:nvPicPr>
          <p:cNvPr id="245" name="Google Shape;245;p19"/>
          <p:cNvPicPr preferRelativeResize="0"/>
          <p:nvPr/>
        </p:nvPicPr>
        <p:blipFill rotWithShape="1">
          <a:blip r:embed="rId3">
            <a:alphaModFix/>
          </a:blip>
          <a:srcRect/>
          <a:stretch/>
        </p:blipFill>
        <p:spPr>
          <a:xfrm>
            <a:off x="6567949" y="3200046"/>
            <a:ext cx="2222090" cy="2222090"/>
          </a:xfrm>
          <a:prstGeom prst="rect">
            <a:avLst/>
          </a:prstGeom>
          <a:noFill/>
          <a:ln>
            <a:noFill/>
          </a:ln>
        </p:spPr>
      </p:pic>
      <p:sp>
        <p:nvSpPr>
          <p:cNvPr id="246" name="Google Shape;246;p19"/>
          <p:cNvSpPr txBox="1"/>
          <p:nvPr/>
        </p:nvSpPr>
        <p:spPr>
          <a:xfrm>
            <a:off x="798116" y="1536798"/>
            <a:ext cx="8697300" cy="831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lt1"/>
              </a:buClr>
              <a:buSzPts val="1400"/>
              <a:buFont typeface="Lato"/>
              <a:buChar char="-"/>
            </a:pPr>
            <a:r>
              <a:rPr lang="en-US" sz="1400" b="0" i="0" u="none" strike="noStrike" cap="none">
                <a:solidFill>
                  <a:schemeClr val="dk2"/>
                </a:solidFill>
                <a:highlight>
                  <a:srgbClr val="FF9900"/>
                </a:highlight>
                <a:latin typeface="Lato"/>
                <a:ea typeface="Lato"/>
                <a:cs typeface="Lato"/>
                <a:sym typeface="Lato"/>
              </a:rPr>
              <a:t>Containers</a:t>
            </a:r>
            <a:endParaRPr sz="1400" b="0" i="0" u="none" strike="noStrike" cap="none">
              <a:solidFill>
                <a:schemeClr val="dk2"/>
              </a:solidFill>
              <a:highlight>
                <a:srgbClr val="FF9900"/>
              </a:highlight>
              <a:latin typeface="Lato"/>
              <a:ea typeface="Lato"/>
              <a:cs typeface="Lato"/>
              <a:sym typeface="Lato"/>
            </a:endParaRPr>
          </a:p>
          <a:p>
            <a:pPr marL="914400" marR="0" lvl="1" indent="-317500" algn="l" rtl="0">
              <a:lnSpc>
                <a:spcPct val="100000"/>
              </a:lnSpc>
              <a:spcBef>
                <a:spcPts val="0"/>
              </a:spcBef>
              <a:spcAft>
                <a:spcPts val="0"/>
              </a:spcAft>
              <a:buClr>
                <a:schemeClr val="lt1"/>
              </a:buClr>
              <a:buSzPts val="1400"/>
              <a:buFont typeface="Lato"/>
              <a:buChar char="-"/>
            </a:pPr>
            <a:r>
              <a:rPr lang="en-US" sz="1400" b="0" i="0" u="none" strike="noStrike" cap="none">
                <a:solidFill>
                  <a:schemeClr val="dk2"/>
                </a:solidFill>
                <a:latin typeface="Lato"/>
                <a:ea typeface="Lato"/>
                <a:cs typeface="Lato"/>
                <a:sym typeface="Lato"/>
              </a:rPr>
              <a:t>Collections of objects or primitive types</a:t>
            </a:r>
            <a:endParaRPr sz="1400" b="0" i="0" u="none" strike="noStrike" cap="none">
              <a:solidFill>
                <a:schemeClr val="dk2"/>
              </a:solidFill>
              <a:latin typeface="Lato"/>
              <a:ea typeface="Lato"/>
              <a:cs typeface="Lato"/>
              <a:sym typeface="Lato"/>
            </a:endParaRPr>
          </a:p>
          <a:p>
            <a:pPr marL="1371600" marR="0" lvl="2" indent="-317500" algn="l" rtl="0">
              <a:lnSpc>
                <a:spcPct val="100000"/>
              </a:lnSpc>
              <a:spcBef>
                <a:spcPts val="0"/>
              </a:spcBef>
              <a:spcAft>
                <a:spcPts val="0"/>
              </a:spcAft>
              <a:buClr>
                <a:schemeClr val="lt1"/>
              </a:buClr>
              <a:buSzPts val="1400"/>
              <a:buFont typeface="Lato"/>
              <a:buChar char="-"/>
            </a:pPr>
            <a:r>
              <a:rPr lang="en-US" sz="1400" b="0" i="0" u="none" strike="noStrike" cap="none">
                <a:solidFill>
                  <a:schemeClr val="dk2"/>
                </a:solidFill>
                <a:latin typeface="Lato"/>
                <a:ea typeface="Lato"/>
                <a:cs typeface="Lato"/>
                <a:sym typeface="Lato"/>
              </a:rPr>
              <a:t>[Array, vector, deque, stack, set, map, etc]</a:t>
            </a:r>
            <a:endParaRPr sz="1400" b="0" i="0" u="none" strike="noStrike" cap="none">
              <a:solidFill>
                <a:schemeClr val="dk2"/>
              </a:solidFill>
              <a:latin typeface="Lato"/>
              <a:ea typeface="Lato"/>
              <a:cs typeface="Lato"/>
              <a:sym typeface="Lato"/>
            </a:endParaRPr>
          </a:p>
        </p:txBody>
      </p:sp>
      <p:sp>
        <p:nvSpPr>
          <p:cNvPr id="247" name="Google Shape;247;p19"/>
          <p:cNvSpPr txBox="1"/>
          <p:nvPr/>
        </p:nvSpPr>
        <p:spPr>
          <a:xfrm>
            <a:off x="798116" y="2039787"/>
            <a:ext cx="8697300" cy="831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lt1"/>
              </a:buClr>
              <a:buSzPts val="1400"/>
              <a:buFont typeface="Lato"/>
              <a:buChar char="-"/>
            </a:pPr>
            <a:r>
              <a:rPr lang="en-US" sz="1400" b="0" i="0" u="none" strike="noStrike" cap="none">
                <a:solidFill>
                  <a:schemeClr val="dk2"/>
                </a:solidFill>
                <a:highlight>
                  <a:srgbClr val="FF9900"/>
                </a:highlight>
                <a:latin typeface="Lato"/>
                <a:ea typeface="Lato"/>
                <a:cs typeface="Lato"/>
                <a:sym typeface="Lato"/>
              </a:rPr>
              <a:t>Algorithms</a:t>
            </a:r>
            <a:endParaRPr sz="1400" b="0" i="0" u="none" strike="noStrike" cap="none">
              <a:solidFill>
                <a:schemeClr val="dk2"/>
              </a:solidFill>
              <a:highlight>
                <a:srgbClr val="FF9900"/>
              </a:highlight>
              <a:latin typeface="Lato"/>
              <a:ea typeface="Lato"/>
              <a:cs typeface="Lato"/>
              <a:sym typeface="Lato"/>
            </a:endParaRPr>
          </a:p>
          <a:p>
            <a:pPr marL="914400" marR="0" lvl="1" indent="-317500" algn="l" rtl="0">
              <a:lnSpc>
                <a:spcPct val="100000"/>
              </a:lnSpc>
              <a:spcBef>
                <a:spcPts val="0"/>
              </a:spcBef>
              <a:spcAft>
                <a:spcPts val="0"/>
              </a:spcAft>
              <a:buClr>
                <a:schemeClr val="lt1"/>
              </a:buClr>
              <a:buSzPts val="1400"/>
              <a:buFont typeface="Lato"/>
              <a:buChar char="-"/>
            </a:pPr>
            <a:r>
              <a:rPr lang="en-US" sz="1400" b="0" i="0" u="none" strike="noStrike" cap="none">
                <a:solidFill>
                  <a:schemeClr val="dk2"/>
                </a:solidFill>
                <a:latin typeface="Lato"/>
                <a:ea typeface="Lato"/>
                <a:cs typeface="Lato"/>
                <a:sym typeface="Lato"/>
              </a:rPr>
              <a:t>Functions for processing sequences of elements from containers</a:t>
            </a:r>
            <a:endParaRPr sz="1400" b="0" i="0" u="none" strike="noStrike" cap="none">
              <a:solidFill>
                <a:schemeClr val="dk2"/>
              </a:solidFill>
              <a:latin typeface="Lato"/>
              <a:ea typeface="Lato"/>
              <a:cs typeface="Lato"/>
              <a:sym typeface="Lato"/>
            </a:endParaRPr>
          </a:p>
          <a:p>
            <a:pPr marL="1371600" marR="0" lvl="2" indent="-317500" algn="l" rtl="0">
              <a:lnSpc>
                <a:spcPct val="100000"/>
              </a:lnSpc>
              <a:spcBef>
                <a:spcPts val="0"/>
              </a:spcBef>
              <a:spcAft>
                <a:spcPts val="0"/>
              </a:spcAft>
              <a:buClr>
                <a:schemeClr val="lt1"/>
              </a:buClr>
              <a:buSzPts val="1400"/>
              <a:buFont typeface="Lato"/>
              <a:buChar char="-"/>
            </a:pPr>
            <a:r>
              <a:rPr lang="en-US" sz="1400" b="0" i="0" u="none" strike="noStrike" cap="none">
                <a:solidFill>
                  <a:schemeClr val="dk2"/>
                </a:solidFill>
                <a:latin typeface="Lato"/>
                <a:ea typeface="Lato"/>
                <a:cs typeface="Lato"/>
                <a:sym typeface="Lato"/>
              </a:rPr>
              <a:t>[find, max, count, accumulate, sort, etc]</a:t>
            </a:r>
            <a:endParaRPr sz="1400" b="0" i="0" u="none" strike="noStrike" cap="none">
              <a:solidFill>
                <a:schemeClr val="dk2"/>
              </a:solidFill>
              <a:latin typeface="Lato"/>
              <a:ea typeface="Lato"/>
              <a:cs typeface="Lato"/>
              <a:sym typeface="Lato"/>
            </a:endParaRPr>
          </a:p>
        </p:txBody>
      </p:sp>
      <p:sp>
        <p:nvSpPr>
          <p:cNvPr id="248" name="Google Shape;248;p19"/>
          <p:cNvSpPr txBox="1"/>
          <p:nvPr/>
        </p:nvSpPr>
        <p:spPr>
          <a:xfrm>
            <a:off x="798116" y="2958426"/>
            <a:ext cx="8697300" cy="8313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chemeClr val="lt1"/>
              </a:buClr>
              <a:buSzPts val="1400"/>
              <a:buFont typeface="Lato"/>
              <a:buChar char="-"/>
            </a:pPr>
            <a:r>
              <a:rPr lang="en-US" sz="1400" b="0" i="0" u="none" strike="noStrike" cap="none">
                <a:solidFill>
                  <a:schemeClr val="dk2"/>
                </a:solidFill>
                <a:highlight>
                  <a:srgbClr val="FF9900"/>
                </a:highlight>
                <a:latin typeface="Lato"/>
                <a:ea typeface="Lato"/>
                <a:cs typeface="Lato"/>
                <a:sym typeface="Lato"/>
              </a:rPr>
              <a:t>Iterators</a:t>
            </a:r>
            <a:endParaRPr sz="1400" b="0" i="0" u="none" strike="noStrike" cap="none">
              <a:solidFill>
                <a:schemeClr val="dk2"/>
              </a:solidFill>
              <a:highlight>
                <a:srgbClr val="FF9900"/>
              </a:highlight>
              <a:latin typeface="Lato"/>
              <a:ea typeface="Lato"/>
              <a:cs typeface="Lato"/>
              <a:sym typeface="Lato"/>
            </a:endParaRPr>
          </a:p>
          <a:p>
            <a:pPr marL="914400" marR="0" lvl="1" indent="-317500" algn="l" rtl="0">
              <a:lnSpc>
                <a:spcPct val="100000"/>
              </a:lnSpc>
              <a:spcBef>
                <a:spcPts val="0"/>
              </a:spcBef>
              <a:spcAft>
                <a:spcPts val="0"/>
              </a:spcAft>
              <a:buClr>
                <a:schemeClr val="lt1"/>
              </a:buClr>
              <a:buSzPts val="1400"/>
              <a:buFont typeface="Lato"/>
              <a:buChar char="-"/>
            </a:pPr>
            <a:r>
              <a:rPr lang="en-US" sz="1400" b="0" i="0" u="none" strike="noStrike" cap="none">
                <a:solidFill>
                  <a:schemeClr val="dk2"/>
                </a:solidFill>
                <a:latin typeface="Lato"/>
                <a:ea typeface="Lato"/>
                <a:cs typeface="Lato"/>
                <a:sym typeface="Lato"/>
              </a:rPr>
              <a:t>Generate sequence of element from containers</a:t>
            </a:r>
            <a:endParaRPr sz="1400" b="0" i="0" u="none" strike="noStrike" cap="none">
              <a:solidFill>
                <a:schemeClr val="dk2"/>
              </a:solidFill>
              <a:latin typeface="Lato"/>
              <a:ea typeface="Lato"/>
              <a:cs typeface="Lato"/>
              <a:sym typeface="Lato"/>
            </a:endParaRPr>
          </a:p>
          <a:p>
            <a:pPr marL="1371600" marR="0" lvl="2" indent="-317500" algn="l" rtl="0">
              <a:lnSpc>
                <a:spcPct val="100000"/>
              </a:lnSpc>
              <a:spcBef>
                <a:spcPts val="0"/>
              </a:spcBef>
              <a:spcAft>
                <a:spcPts val="0"/>
              </a:spcAft>
              <a:buClr>
                <a:schemeClr val="lt1"/>
              </a:buClr>
              <a:buSzPts val="1400"/>
              <a:buFont typeface="Lato"/>
              <a:buChar char="-"/>
            </a:pPr>
            <a:r>
              <a:rPr lang="en-US" sz="1400" b="0" i="0" u="none" strike="noStrike" cap="none">
                <a:solidFill>
                  <a:schemeClr val="dk2"/>
                </a:solidFill>
                <a:latin typeface="Lato"/>
                <a:ea typeface="Lato"/>
                <a:cs typeface="Lato"/>
                <a:sym typeface="Lato"/>
              </a:rPr>
              <a:t>[forward, reverse, by value, by reference, constant, etc.]</a:t>
            </a:r>
            <a:endParaRPr sz="1400" b="0" i="0" u="none" strike="noStrike" cap="none">
              <a:solidFill>
                <a:schemeClr val="dk2"/>
              </a:solidFill>
              <a:latin typeface="Lato"/>
              <a:ea typeface="Lato"/>
              <a:cs typeface="Lato"/>
              <a:sym typeface="Lato"/>
            </a:endParaRPr>
          </a:p>
        </p:txBody>
      </p:sp>
    </p:spTree>
  </p:cSld>
  <p:clrMapOvr>
    <a:masterClrMapping/>
  </p:clrMapOvr>
  <p:transition spd="slow">
    <p:fade thruBlk="1"/>
  </p:transition>
  <p:timing>
    <p:tnLst>
      <p:par>
        <p:cTn id="1" dur="indefinite" restart="never" nodeType="tmRoot"/>
      </p:par>
    </p:tnLst>
  </p:timing>
</p:sld>
</file>

<file path=ppt/theme/theme1.xml><?xml version="1.0" encoding="utf-8"?>
<a:theme xmlns:a="http://schemas.openxmlformats.org/drawingml/2006/main" name="Notebook Meeting by Slidesgo">
  <a:themeElements>
    <a:clrScheme name="Simple Light">
      <a:dk1>
        <a:srgbClr val="2E2E2E"/>
      </a:dk1>
      <a:lt1>
        <a:srgbClr val="F2E1CC"/>
      </a:lt1>
      <a:dk2>
        <a:srgbClr val="273970"/>
      </a:dk2>
      <a:lt2>
        <a:srgbClr val="7D3B26"/>
      </a:lt2>
      <a:accent1>
        <a:srgbClr val="E6AA54"/>
      </a:accent1>
      <a:accent2>
        <a:srgbClr val="F7F7F5"/>
      </a:accent2>
      <a:accent3>
        <a:srgbClr val="C0B2A7"/>
      </a:accent3>
      <a:accent4>
        <a:srgbClr val="FFFFFF"/>
      </a:accent4>
      <a:accent5>
        <a:srgbClr val="FFFFFF"/>
      </a:accent5>
      <a:accent6>
        <a:srgbClr val="FFFF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698</TotalTime>
  <Words>1402</Words>
  <Application>Microsoft Office PowerPoint</Application>
  <PresentationFormat>On-screen Show (16:9)</PresentationFormat>
  <Paragraphs>94</Paragraphs>
  <Slides>45</Slides>
  <Notes>45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Open Sans SemiBold</vt:lpstr>
      <vt:lpstr>Fira Sans</vt:lpstr>
      <vt:lpstr>Archivo Black</vt:lpstr>
      <vt:lpstr>Work Sans</vt:lpstr>
      <vt:lpstr>EB Garamond</vt:lpstr>
      <vt:lpstr>Lato</vt:lpstr>
      <vt:lpstr>Adobe Myungjo Std M</vt:lpstr>
      <vt:lpstr>Notebook Meeting by Slidesgo</vt:lpstr>
      <vt:lpstr>Data Structure with STL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with STL</dc:title>
  <dc:creator>THE LAPTOP SHOP</dc:creator>
  <cp:lastModifiedBy>THE LAPTOP SHOP</cp:lastModifiedBy>
  <cp:revision>26</cp:revision>
  <dcterms:modified xsi:type="dcterms:W3CDTF">2022-06-30T17:37:56Z</dcterms:modified>
</cp:coreProperties>
</file>